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37A9E63-EC80-41D7-8635-5B5F6894BF06}" type="datetimeFigureOut">
              <a:rPr lang="sr-Latn-CS" smtClean="0"/>
              <a:t>7.3.2015</a:t>
            </a:fld>
            <a:endParaRPr lang="hr-H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hr-H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F8FDCDA-14C9-4EA0-825D-CEEC73331048}"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A9E63-EC80-41D7-8635-5B5F6894BF06}" type="datetimeFigureOut">
              <a:rPr lang="sr-Latn-CS" smtClean="0"/>
              <a:t>7.3.2015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8FDCDA-14C9-4EA0-825D-CEEC73331048}"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A9E63-EC80-41D7-8635-5B5F6894BF06}" type="datetimeFigureOut">
              <a:rPr lang="sr-Latn-CS" smtClean="0"/>
              <a:t>7.3.2015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F8FDCDA-14C9-4EA0-825D-CEEC73331048}"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37A9E63-EC80-41D7-8635-5B5F6894BF06}" type="datetimeFigureOut">
              <a:rPr lang="sr-Latn-CS" smtClean="0"/>
              <a:t>7.3.2015</a:t>
            </a:fld>
            <a:endParaRPr lang="hr-HR"/>
          </a:p>
        </p:txBody>
      </p:sp>
      <p:sp>
        <p:nvSpPr>
          <p:cNvPr id="5" name="Footer Placeholder 4"/>
          <p:cNvSpPr>
            <a:spLocks noGrp="1"/>
          </p:cNvSpPr>
          <p:nvPr>
            <p:ph type="ftr" sz="quarter" idx="11"/>
          </p:nvPr>
        </p:nvSpPr>
        <p:spPr>
          <a:xfrm>
            <a:off x="457200" y="6480969"/>
            <a:ext cx="4260056" cy="300831"/>
          </a:xfrm>
        </p:spPr>
        <p:txBody>
          <a:bodyPr/>
          <a:lstStyle/>
          <a:p>
            <a:endParaRPr lang="hr-HR"/>
          </a:p>
        </p:txBody>
      </p:sp>
      <p:sp>
        <p:nvSpPr>
          <p:cNvPr id="6" name="Slide Number Placeholder 5"/>
          <p:cNvSpPr>
            <a:spLocks noGrp="1"/>
          </p:cNvSpPr>
          <p:nvPr>
            <p:ph type="sldNum" sz="quarter" idx="12"/>
          </p:nvPr>
        </p:nvSpPr>
        <p:spPr/>
        <p:txBody>
          <a:bodyPr/>
          <a:lstStyle/>
          <a:p>
            <a:fld id="{6F8FDCDA-14C9-4EA0-825D-CEEC73331048}"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37A9E63-EC80-41D7-8635-5B5F6894BF06}" type="datetimeFigureOut">
              <a:rPr lang="sr-Latn-CS" smtClean="0"/>
              <a:t>7.3.2015</a:t>
            </a:fld>
            <a:endParaRPr lang="hr-HR"/>
          </a:p>
        </p:txBody>
      </p:sp>
      <p:sp>
        <p:nvSpPr>
          <p:cNvPr id="5" name="Footer Placeholder 4"/>
          <p:cNvSpPr>
            <a:spLocks noGrp="1"/>
          </p:cNvSpPr>
          <p:nvPr>
            <p:ph type="ftr" sz="quarter" idx="11"/>
          </p:nvPr>
        </p:nvSpPr>
        <p:spPr>
          <a:xfrm>
            <a:off x="2619376" y="6480969"/>
            <a:ext cx="4260056" cy="300831"/>
          </a:xfrm>
        </p:spPr>
        <p:txBody>
          <a:bodyPr/>
          <a:lstStyle/>
          <a:p>
            <a:endParaRPr lang="hr-HR"/>
          </a:p>
        </p:txBody>
      </p:sp>
      <p:sp>
        <p:nvSpPr>
          <p:cNvPr id="6" name="Slide Number Placeholder 5"/>
          <p:cNvSpPr>
            <a:spLocks noGrp="1"/>
          </p:cNvSpPr>
          <p:nvPr>
            <p:ph type="sldNum" sz="quarter" idx="12"/>
          </p:nvPr>
        </p:nvSpPr>
        <p:spPr>
          <a:xfrm>
            <a:off x="8451056" y="809624"/>
            <a:ext cx="502920" cy="300831"/>
          </a:xfrm>
        </p:spPr>
        <p:txBody>
          <a:bodyPr/>
          <a:lstStyle/>
          <a:p>
            <a:fld id="{6F8FDCDA-14C9-4EA0-825D-CEEC73331048}" type="slidenum">
              <a:rPr lang="hr-HR" smtClean="0"/>
              <a:t>‹#›</a:t>
            </a:fld>
            <a:endParaRPr lang="hr-H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37A9E63-EC80-41D7-8635-5B5F6894BF06}" type="datetimeFigureOut">
              <a:rPr lang="sr-Latn-CS" smtClean="0"/>
              <a:t>7.3.2015</a:t>
            </a:fld>
            <a:endParaRPr lang="hr-HR"/>
          </a:p>
        </p:txBody>
      </p:sp>
      <p:sp>
        <p:nvSpPr>
          <p:cNvPr id="6" name="Footer Placeholder 5"/>
          <p:cNvSpPr>
            <a:spLocks noGrp="1"/>
          </p:cNvSpPr>
          <p:nvPr>
            <p:ph type="ftr" sz="quarter" idx="11"/>
          </p:nvPr>
        </p:nvSpPr>
        <p:spPr>
          <a:xfrm>
            <a:off x="457200" y="6480969"/>
            <a:ext cx="4260056" cy="301752"/>
          </a:xfrm>
        </p:spPr>
        <p:txBody>
          <a:bodyPr/>
          <a:lstStyle/>
          <a:p>
            <a:endParaRPr lang="hr-HR"/>
          </a:p>
        </p:txBody>
      </p:sp>
      <p:sp>
        <p:nvSpPr>
          <p:cNvPr id="7" name="Slide Number Placeholder 6"/>
          <p:cNvSpPr>
            <a:spLocks noGrp="1"/>
          </p:cNvSpPr>
          <p:nvPr>
            <p:ph type="sldNum" sz="quarter" idx="12"/>
          </p:nvPr>
        </p:nvSpPr>
        <p:spPr>
          <a:xfrm>
            <a:off x="7589520" y="6480969"/>
            <a:ext cx="502920" cy="301752"/>
          </a:xfrm>
        </p:spPr>
        <p:txBody>
          <a:bodyPr/>
          <a:lstStyle/>
          <a:p>
            <a:fld id="{6F8FDCDA-14C9-4EA0-825D-CEEC73331048}"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37A9E63-EC80-41D7-8635-5B5F6894BF06}" type="datetimeFigureOut">
              <a:rPr lang="sr-Latn-CS" smtClean="0"/>
              <a:t>7.3.2015</a:t>
            </a:fld>
            <a:endParaRPr lang="hr-HR"/>
          </a:p>
        </p:txBody>
      </p:sp>
      <p:sp>
        <p:nvSpPr>
          <p:cNvPr id="8" name="Footer Placeholder 7"/>
          <p:cNvSpPr>
            <a:spLocks noGrp="1"/>
          </p:cNvSpPr>
          <p:nvPr>
            <p:ph type="ftr" sz="quarter" idx="11"/>
          </p:nvPr>
        </p:nvSpPr>
        <p:spPr>
          <a:xfrm>
            <a:off x="457200" y="6480969"/>
            <a:ext cx="4261104" cy="301752"/>
          </a:xfrm>
        </p:spPr>
        <p:txBody>
          <a:bodyPr/>
          <a:lstStyle/>
          <a:p>
            <a:endParaRPr lang="hr-H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F8FDCDA-14C9-4EA0-825D-CEEC73331048}"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7A9E63-EC80-41D7-8635-5B5F6894BF06}" type="datetimeFigureOut">
              <a:rPr lang="sr-Latn-CS" smtClean="0"/>
              <a:t>7.3.2015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F8FDCDA-14C9-4EA0-825D-CEEC73331048}"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37A9E63-EC80-41D7-8635-5B5F6894BF06}" type="datetimeFigureOut">
              <a:rPr lang="sr-Latn-CS" smtClean="0"/>
              <a:t>7.3.2015</a:t>
            </a:fld>
            <a:endParaRPr lang="hr-HR"/>
          </a:p>
        </p:txBody>
      </p:sp>
      <p:sp>
        <p:nvSpPr>
          <p:cNvPr id="3" name="Footer Placeholder 2"/>
          <p:cNvSpPr>
            <a:spLocks noGrp="1"/>
          </p:cNvSpPr>
          <p:nvPr>
            <p:ph type="ftr" sz="quarter" idx="11"/>
          </p:nvPr>
        </p:nvSpPr>
        <p:spPr>
          <a:xfrm>
            <a:off x="457200" y="6481890"/>
            <a:ext cx="4260056" cy="300831"/>
          </a:xfrm>
        </p:spPr>
        <p:txBody>
          <a:bodyPr/>
          <a:lstStyle/>
          <a:p>
            <a:endParaRPr lang="hr-HR"/>
          </a:p>
        </p:txBody>
      </p:sp>
      <p:sp>
        <p:nvSpPr>
          <p:cNvPr id="4" name="Slide Number Placeholder 3"/>
          <p:cNvSpPr>
            <a:spLocks noGrp="1"/>
          </p:cNvSpPr>
          <p:nvPr>
            <p:ph type="sldNum" sz="quarter" idx="12"/>
          </p:nvPr>
        </p:nvSpPr>
        <p:spPr>
          <a:xfrm>
            <a:off x="7589520" y="6480969"/>
            <a:ext cx="502920" cy="301752"/>
          </a:xfrm>
        </p:spPr>
        <p:txBody>
          <a:bodyPr/>
          <a:lstStyle/>
          <a:p>
            <a:fld id="{6F8FDCDA-14C9-4EA0-825D-CEEC73331048}"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37A9E63-EC80-41D7-8635-5B5F6894BF06}" type="datetimeFigureOut">
              <a:rPr lang="sr-Latn-CS" smtClean="0"/>
              <a:t>7.3.2015</a:t>
            </a:fld>
            <a:endParaRPr lang="hr-H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hr-H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F8FDCDA-14C9-4EA0-825D-CEEC73331048}"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37A9E63-EC80-41D7-8635-5B5F6894BF06}" type="datetimeFigureOut">
              <a:rPr lang="sr-Latn-CS" smtClean="0"/>
              <a:t>7.3.2015</a:t>
            </a:fld>
            <a:endParaRPr lang="hr-H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hr-H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F8FDCDA-14C9-4EA0-825D-CEEC73331048}"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37A9E63-EC80-41D7-8635-5B5F6894BF06}" type="datetimeFigureOut">
              <a:rPr lang="sr-Latn-CS" smtClean="0"/>
              <a:t>7.3.2015</a:t>
            </a:fld>
            <a:endParaRPr lang="hr-H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r-H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F8FDCDA-14C9-4EA0-825D-CEEC73331048}"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Adid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4800" dirty="0" smtClean="0">
                <a:latin typeface="Californian FB" pitchFamily="18" charset="0"/>
              </a:rPr>
              <a:t>JESSE OWENS</a:t>
            </a:r>
            <a:endParaRPr lang="hr-HR" sz="4800" dirty="0">
              <a:latin typeface="Californian FB" pitchFamily="18" charset="0"/>
            </a:endParaRPr>
          </a:p>
        </p:txBody>
      </p:sp>
      <p:sp>
        <p:nvSpPr>
          <p:cNvPr id="3" name="Subtitle 2"/>
          <p:cNvSpPr>
            <a:spLocks noGrp="1"/>
          </p:cNvSpPr>
          <p:nvPr>
            <p:ph type="subTitle" idx="1"/>
          </p:nvPr>
        </p:nvSpPr>
        <p:spPr/>
        <p:txBody>
          <a:bodyPr/>
          <a:lstStyle/>
          <a:p>
            <a:r>
              <a:rPr lang="hr-HR" dirty="0" smtClean="0"/>
              <a:t>(1913.-1980.)</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hr-HR" sz="6600" dirty="0" smtClean="0"/>
              <a:t>THE END</a:t>
            </a:r>
            <a:endParaRPr lang="hr-HR" sz="6600" dirty="0"/>
          </a:p>
        </p:txBody>
      </p:sp>
      <p:sp>
        <p:nvSpPr>
          <p:cNvPr id="5" name="Subtitle 4"/>
          <p:cNvSpPr>
            <a:spLocks noGrp="1"/>
          </p:cNvSpPr>
          <p:nvPr>
            <p:ph type="subTitle" idx="1"/>
          </p:nvPr>
        </p:nvSpPr>
        <p:spPr/>
        <p:txBody>
          <a:bodyPr/>
          <a:lstStyle/>
          <a:p>
            <a:pPr algn="ctr"/>
            <a:r>
              <a:rPr lang="hr-HR" dirty="0" smtClean="0"/>
              <a:t>     </a:t>
            </a:r>
            <a:r>
              <a:rPr lang="hr-HR" b="1" dirty="0" smtClean="0">
                <a:solidFill>
                  <a:schemeClr val="tx1"/>
                </a:solidFill>
              </a:rPr>
              <a:t>Thanks for watching.</a:t>
            </a:r>
            <a:endParaRPr lang="hr-HR" b="1" dirty="0">
              <a:solidFill>
                <a:schemeClr val="tx1"/>
              </a:solidFill>
            </a:endParaRPr>
          </a:p>
        </p:txBody>
      </p:sp>
      <p:sp>
        <p:nvSpPr>
          <p:cNvPr id="6" name="TextBox 5"/>
          <p:cNvSpPr txBox="1"/>
          <p:nvPr/>
        </p:nvSpPr>
        <p:spPr>
          <a:xfrm>
            <a:off x="4500562" y="6072206"/>
            <a:ext cx="4643438" cy="369332"/>
          </a:xfrm>
          <a:prstGeom prst="rect">
            <a:avLst/>
          </a:prstGeom>
          <a:noFill/>
        </p:spPr>
        <p:txBody>
          <a:bodyPr wrap="square" rtlCol="0">
            <a:spAutoFit/>
          </a:bodyPr>
          <a:lstStyle/>
          <a:p>
            <a:pPr algn="r"/>
            <a:r>
              <a:rPr lang="hr-HR" b="1" dirty="0" smtClean="0"/>
              <a:t> Marko Plazanić 8.B</a:t>
            </a:r>
            <a:endParaRPr lang="hr-H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t>James Cleveland "Jesse" </a:t>
            </a:r>
            <a:r>
              <a:rPr lang="hr-HR" sz="3600" b="1" dirty="0" smtClean="0"/>
              <a:t>Owens</a:t>
            </a:r>
            <a:endParaRPr lang="hr-HR" sz="3600" dirty="0"/>
          </a:p>
        </p:txBody>
      </p:sp>
      <p:sp>
        <p:nvSpPr>
          <p:cNvPr id="3" name="Content Placeholder 2"/>
          <p:cNvSpPr>
            <a:spLocks noGrp="1"/>
          </p:cNvSpPr>
          <p:nvPr>
            <p:ph idx="1"/>
          </p:nvPr>
        </p:nvSpPr>
        <p:spPr/>
        <p:txBody>
          <a:bodyPr>
            <a:normAutofit/>
          </a:bodyPr>
          <a:lstStyle/>
          <a:p>
            <a:r>
              <a:rPr lang="hr-HR" sz="2000" dirty="0" smtClean="0"/>
              <a:t>Jesse was  an </a:t>
            </a:r>
            <a:r>
              <a:rPr lang="en-US" sz="2000" dirty="0" smtClean="0"/>
              <a:t>American</a:t>
            </a:r>
            <a:r>
              <a:rPr lang="en-US" sz="2000" dirty="0" smtClean="0"/>
              <a:t> track and field athlete and </a:t>
            </a:r>
            <a:r>
              <a:rPr lang="en-US" sz="2000" dirty="0" smtClean="0"/>
              <a:t>four-time</a:t>
            </a:r>
            <a:r>
              <a:rPr lang="en-US" sz="2000" dirty="0" smtClean="0"/>
              <a:t> Olympic gold </a:t>
            </a:r>
            <a:r>
              <a:rPr lang="en-US" sz="2000" dirty="0" smtClean="0"/>
              <a:t>medalist</a:t>
            </a:r>
            <a:r>
              <a:rPr lang="hr-HR" sz="2000" dirty="0" smtClean="0"/>
              <a:t>.</a:t>
            </a:r>
          </a:p>
          <a:p>
            <a:r>
              <a:rPr lang="hr-HR" sz="2000" dirty="0" smtClean="0"/>
              <a:t>Jesse was born in </a:t>
            </a:r>
            <a:r>
              <a:rPr lang="hr-HR" sz="2000" dirty="0" smtClean="0"/>
              <a:t>September 12, </a:t>
            </a:r>
            <a:r>
              <a:rPr lang="hr-HR" sz="2000" dirty="0" smtClean="0"/>
              <a:t>1913. in  Oakvile,Alabama.</a:t>
            </a:r>
          </a:p>
          <a:p>
            <a:r>
              <a:rPr lang="hr-HR" sz="2000" dirty="0" smtClean="0"/>
              <a:t>Jesse died in </a:t>
            </a:r>
            <a:r>
              <a:rPr lang="hr-HR" sz="2000" dirty="0" smtClean="0"/>
              <a:t>March 31, </a:t>
            </a:r>
            <a:r>
              <a:rPr lang="hr-HR" sz="2000" dirty="0" smtClean="0"/>
              <a:t>1980. in Tuscon,Arizona.</a:t>
            </a:r>
          </a:p>
          <a:p>
            <a:r>
              <a:rPr lang="hr-HR" sz="2000" dirty="0" smtClean="0"/>
              <a:t>Owens is </a:t>
            </a:r>
            <a:r>
              <a:rPr lang="en-US" sz="2000" dirty="0" smtClean="0"/>
              <a:t>perhaps the greatest and most famous athlete in track and field </a:t>
            </a:r>
            <a:r>
              <a:rPr lang="en-US" sz="2000" dirty="0" err="1" smtClean="0"/>
              <a:t>histor</a:t>
            </a:r>
            <a:r>
              <a:rPr lang="hr-HR" sz="2000" dirty="0" smtClean="0"/>
              <a:t>y.</a:t>
            </a:r>
          </a:p>
          <a:p>
            <a:r>
              <a:rPr lang="en-US" sz="2000" dirty="0" smtClean="0"/>
              <a:t> At the 1936 Summer Olympics in Berlin, Germany, Owens won international fame with four gold medals: 100 </a:t>
            </a:r>
            <a:r>
              <a:rPr lang="en-US" sz="2000" dirty="0" smtClean="0"/>
              <a:t>meters</a:t>
            </a:r>
            <a:r>
              <a:rPr lang="en-US" sz="2000" dirty="0" smtClean="0"/>
              <a:t> 200 </a:t>
            </a:r>
            <a:r>
              <a:rPr lang="en-US" sz="2000" dirty="0" smtClean="0"/>
              <a:t>mete</a:t>
            </a:r>
            <a:r>
              <a:rPr lang="hr-HR" sz="2000" dirty="0" smtClean="0"/>
              <a:t>r</a:t>
            </a:r>
            <a:r>
              <a:rPr lang="en-US" sz="2000" dirty="0" smtClean="0"/>
              <a:t>s</a:t>
            </a:r>
            <a:r>
              <a:rPr lang="hr-HR" sz="2000" dirty="0" smtClean="0"/>
              <a:t>,</a:t>
            </a:r>
            <a:r>
              <a:rPr lang="en-US" sz="2000" dirty="0" smtClean="0"/>
              <a:t> long jump, and 4x100 meter </a:t>
            </a:r>
            <a:r>
              <a:rPr lang="en-US" sz="2000" dirty="0" smtClean="0"/>
              <a:t>relay</a:t>
            </a:r>
            <a:r>
              <a:rPr lang="hr-HR" sz="2000" dirty="0" smtClean="0"/>
              <a:t>.</a:t>
            </a:r>
          </a:p>
          <a:p>
            <a:r>
              <a:rPr lang="hr-HR" sz="2000" dirty="0" smtClean="0"/>
              <a:t>He crushed </a:t>
            </a:r>
            <a:r>
              <a:rPr lang="en-US" sz="2000" dirty="0" smtClean="0"/>
              <a:t> Hitler's myth of Aryan </a:t>
            </a:r>
            <a:r>
              <a:rPr lang="en-US" sz="2000" dirty="0" err="1" smtClean="0"/>
              <a:t>supremac</a:t>
            </a:r>
            <a:r>
              <a:rPr lang="hr-HR" sz="2000" dirty="0" smtClean="0"/>
              <a:t>y.</a:t>
            </a:r>
          </a:p>
          <a:p>
            <a:endParaRPr lang="hr-H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1385968971000-12-02-2013-Jesse-Owens.jpg"/>
          <p:cNvPicPr>
            <a:picLocks noGrp="1" noChangeAspect="1"/>
          </p:cNvPicPr>
          <p:nvPr>
            <p:ph idx="1"/>
          </p:nvPr>
        </p:nvPicPr>
        <p:blipFill>
          <a:blip r:embed="rId2" cstate="print"/>
          <a:stretch>
            <a:fillRect/>
          </a:stretch>
        </p:blipFill>
        <p:spPr>
          <a:xfrm>
            <a:off x="714348" y="1643050"/>
            <a:ext cx="3429000" cy="4572000"/>
          </a:xfrm>
        </p:spPr>
      </p:pic>
      <p:pic>
        <p:nvPicPr>
          <p:cNvPr id="5" name="Picture 4" descr="article-2175334-141D4E60000005DC-440_634x580.jpg"/>
          <p:cNvPicPr>
            <a:picLocks noChangeAspect="1"/>
          </p:cNvPicPr>
          <p:nvPr/>
        </p:nvPicPr>
        <p:blipFill>
          <a:blip r:embed="rId3" cstate="print"/>
          <a:stretch>
            <a:fillRect/>
          </a:stretch>
        </p:blipFill>
        <p:spPr>
          <a:xfrm>
            <a:off x="4357686" y="1714488"/>
            <a:ext cx="4372964" cy="40005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Early life of Jesse</a:t>
            </a:r>
            <a:endParaRPr lang="hr-HR" dirty="0"/>
          </a:p>
        </p:txBody>
      </p:sp>
      <p:sp>
        <p:nvSpPr>
          <p:cNvPr id="3" name="Content Placeholder 2"/>
          <p:cNvSpPr>
            <a:spLocks noGrp="1"/>
          </p:cNvSpPr>
          <p:nvPr>
            <p:ph idx="1"/>
          </p:nvPr>
        </p:nvSpPr>
        <p:spPr/>
        <p:txBody>
          <a:bodyPr>
            <a:normAutofit/>
          </a:bodyPr>
          <a:lstStyle/>
          <a:p>
            <a:r>
              <a:rPr lang="hr-HR" sz="2000" dirty="0" smtClean="0"/>
              <a:t>Jesse was the youngest of the ten children.</a:t>
            </a:r>
          </a:p>
          <a:p>
            <a:r>
              <a:rPr lang="hr-HR" sz="2000" dirty="0" smtClean="0"/>
              <a:t>He was nine when his family </a:t>
            </a:r>
            <a:r>
              <a:rPr lang="en-US" sz="2000" dirty="0" smtClean="0"/>
              <a:t>moved to Cleveland, Ohio for better </a:t>
            </a:r>
            <a:r>
              <a:rPr lang="en-US" sz="2000" dirty="0" err="1" smtClean="0"/>
              <a:t>opportunitie</a:t>
            </a:r>
            <a:r>
              <a:rPr lang="hr-HR" sz="2000" dirty="0" smtClean="0"/>
              <a:t>s.</a:t>
            </a:r>
          </a:p>
          <a:p>
            <a:r>
              <a:rPr lang="hr-HR" sz="2000" dirty="0" smtClean="0"/>
              <a:t>When his teacher asked him whts his name he said “J.C.”,becouse of  his  Southern  accent she thougt he said “Jesse” he was known  as Jesse Owens for rest of his life.</a:t>
            </a:r>
          </a:p>
          <a:p>
            <a:r>
              <a:rPr lang="en-US" sz="2000" dirty="0" smtClean="0"/>
              <a:t>As a boy, Owens took different jobs in his spare </a:t>
            </a:r>
            <a:r>
              <a:rPr lang="en-US" sz="2000" dirty="0" smtClean="0"/>
              <a:t>time</a:t>
            </a:r>
            <a:r>
              <a:rPr lang="hr-HR" sz="2000" dirty="0" smtClean="0"/>
              <a:t>. He </a:t>
            </a:r>
            <a:r>
              <a:rPr lang="en-US" sz="2000" dirty="0" smtClean="0"/>
              <a:t>worked in a shoe repair shop while his father and older brother worked at a steel </a:t>
            </a:r>
            <a:r>
              <a:rPr lang="en-US" sz="2000" dirty="0" smtClean="0"/>
              <a:t>mill</a:t>
            </a:r>
            <a:r>
              <a:rPr lang="hr-HR" sz="2000" dirty="0" smtClean="0"/>
              <a:t>. During this period he realizedd that he had a passion for running.</a:t>
            </a:r>
            <a:endParaRPr lang="hr-H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6" name="Content Placeholder 5" descr="download.jpg"/>
          <p:cNvPicPr>
            <a:picLocks noGrp="1" noChangeAspect="1"/>
          </p:cNvPicPr>
          <p:nvPr>
            <p:ph idx="1"/>
          </p:nvPr>
        </p:nvPicPr>
        <p:blipFill>
          <a:blip r:embed="rId2" cstate="print"/>
          <a:stretch>
            <a:fillRect/>
          </a:stretch>
        </p:blipFill>
        <p:spPr>
          <a:xfrm>
            <a:off x="642910" y="1928802"/>
            <a:ext cx="2938477" cy="3818528"/>
          </a:xfrm>
        </p:spPr>
      </p:pic>
      <p:pic>
        <p:nvPicPr>
          <p:cNvPr id="7" name="Picture 6" descr="images.jpg"/>
          <p:cNvPicPr>
            <a:picLocks noChangeAspect="1"/>
          </p:cNvPicPr>
          <p:nvPr/>
        </p:nvPicPr>
        <p:blipFill>
          <a:blip r:embed="rId3" cstate="print"/>
          <a:stretch>
            <a:fillRect/>
          </a:stretch>
        </p:blipFill>
        <p:spPr>
          <a:xfrm>
            <a:off x="4572000" y="2528887"/>
            <a:ext cx="4119582" cy="247174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Berlin Olympics</a:t>
            </a:r>
            <a:endParaRPr lang="hr-HR" dirty="0"/>
          </a:p>
        </p:txBody>
      </p:sp>
      <p:sp>
        <p:nvSpPr>
          <p:cNvPr id="3" name="Content Placeholder 2"/>
          <p:cNvSpPr>
            <a:spLocks noGrp="1"/>
          </p:cNvSpPr>
          <p:nvPr>
            <p:ph idx="1"/>
          </p:nvPr>
        </p:nvSpPr>
        <p:spPr/>
        <p:txBody>
          <a:bodyPr>
            <a:normAutofit/>
          </a:bodyPr>
          <a:lstStyle/>
          <a:p>
            <a:r>
              <a:rPr lang="hr-HR" sz="2000" dirty="0" smtClean="0"/>
              <a:t>1936. Summer games took place in Berlin, where A. Hitler wanted to show superiority of German athletes.</a:t>
            </a:r>
          </a:p>
          <a:p>
            <a:r>
              <a:rPr lang="hr-HR" sz="2000" dirty="0" smtClean="0"/>
              <a:t>J</a:t>
            </a:r>
            <a:r>
              <a:rPr lang="en-US" sz="2000" dirty="0" err="1" smtClean="0"/>
              <a:t>ust</a:t>
            </a:r>
            <a:r>
              <a:rPr lang="en-US" sz="2000" dirty="0" smtClean="0"/>
              <a:t> </a:t>
            </a:r>
            <a:r>
              <a:rPr lang="en-US" sz="2000" dirty="0" smtClean="0"/>
              <a:t>before the competitions, Owens was visited in the Olympic village by </a:t>
            </a:r>
            <a:r>
              <a:rPr lang="en-US" sz="2000" dirty="0" err="1" smtClean="0"/>
              <a:t>Adi</a:t>
            </a:r>
            <a:r>
              <a:rPr lang="en-US" sz="2000" dirty="0" smtClean="0"/>
              <a:t> </a:t>
            </a:r>
            <a:r>
              <a:rPr lang="en-US" sz="2000" dirty="0" err="1" smtClean="0"/>
              <a:t>Dassler</a:t>
            </a:r>
            <a:r>
              <a:rPr lang="en-US" sz="2000" dirty="0" smtClean="0"/>
              <a:t>, the founder of the </a:t>
            </a:r>
            <a:r>
              <a:rPr lang="en-US" sz="2000" dirty="0" smtClean="0">
                <a:hlinkClick r:id="rId2" tooltip="Adidas"/>
              </a:rPr>
              <a:t>Adidas</a:t>
            </a:r>
            <a:r>
              <a:rPr lang="en-US" sz="2000" dirty="0" smtClean="0"/>
              <a:t> athletic shoe company. He persuaded Owens to </a:t>
            </a:r>
            <a:r>
              <a:rPr lang="en-US" sz="2000" dirty="0" smtClean="0"/>
              <a:t>use</a:t>
            </a:r>
            <a:r>
              <a:rPr lang="hr-HR" sz="2000" dirty="0" smtClean="0"/>
              <a:t> his</a:t>
            </a:r>
            <a:r>
              <a:rPr lang="en-US" sz="2000" dirty="0" smtClean="0"/>
              <a:t> shoes</a:t>
            </a:r>
            <a:r>
              <a:rPr lang="hr-HR" sz="2000" dirty="0" smtClean="0"/>
              <a:t>. This was</a:t>
            </a:r>
            <a:r>
              <a:rPr lang="en-US" sz="2000" dirty="0" smtClean="0"/>
              <a:t> </a:t>
            </a:r>
            <a:r>
              <a:rPr lang="en-US" sz="2000" dirty="0" smtClean="0"/>
              <a:t>the first sponsorship for a male African-American </a:t>
            </a:r>
            <a:r>
              <a:rPr lang="en-US" sz="2000" dirty="0" smtClean="0"/>
              <a:t>athlete</a:t>
            </a:r>
            <a:r>
              <a:rPr lang="hr-HR" sz="2000" dirty="0" smtClean="0"/>
              <a:t>.</a:t>
            </a:r>
          </a:p>
          <a:p>
            <a:r>
              <a:rPr lang="hr-HR" sz="2000" dirty="0" smtClean="0"/>
              <a:t>During the olympics games in 1936. Owens triumphed by winning the fourth gold medal in the 4x100-metre relay race and proved that Hitlers racist theories were wrong .</a:t>
            </a:r>
            <a:endParaRPr lang="hr-H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pic>
        <p:nvPicPr>
          <p:cNvPr id="4" name="Content Placeholder 3" descr="1386598917-owensgold.jpg"/>
          <p:cNvPicPr>
            <a:picLocks noGrp="1" noChangeAspect="1"/>
          </p:cNvPicPr>
          <p:nvPr>
            <p:ph idx="1"/>
          </p:nvPr>
        </p:nvPicPr>
        <p:blipFill>
          <a:blip r:embed="rId2" cstate="print"/>
          <a:stretch>
            <a:fillRect/>
          </a:stretch>
        </p:blipFill>
        <p:spPr>
          <a:xfrm>
            <a:off x="1857356" y="1714488"/>
            <a:ext cx="5810274" cy="4090433"/>
          </a:xfrm>
        </p:spPr>
      </p:pic>
      <p:sp>
        <p:nvSpPr>
          <p:cNvPr id="5" name="TextBox 4"/>
          <p:cNvSpPr txBox="1"/>
          <p:nvPr/>
        </p:nvSpPr>
        <p:spPr>
          <a:xfrm>
            <a:off x="1785918" y="5786454"/>
            <a:ext cx="6000792" cy="646331"/>
          </a:xfrm>
          <a:prstGeom prst="rect">
            <a:avLst/>
          </a:prstGeom>
          <a:noFill/>
        </p:spPr>
        <p:txBody>
          <a:bodyPr wrap="square" rtlCol="0">
            <a:spAutoFit/>
          </a:bodyPr>
          <a:lstStyle/>
          <a:p>
            <a:r>
              <a:rPr lang="hr-HR" dirty="0" smtClean="0"/>
              <a:t>Jesses gold medal from the  Berlin Olympics games 1936.</a:t>
            </a: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Personal life and death</a:t>
            </a:r>
            <a:endParaRPr lang="hr-HR" dirty="0"/>
          </a:p>
        </p:txBody>
      </p:sp>
      <p:sp>
        <p:nvSpPr>
          <p:cNvPr id="3" name="Content Placeholder 2"/>
          <p:cNvSpPr>
            <a:spLocks noGrp="1"/>
          </p:cNvSpPr>
          <p:nvPr>
            <p:ph idx="1"/>
          </p:nvPr>
        </p:nvSpPr>
        <p:spPr/>
        <p:txBody>
          <a:bodyPr>
            <a:normAutofit/>
          </a:bodyPr>
          <a:lstStyle/>
          <a:p>
            <a:r>
              <a:rPr lang="en-US" sz="2000" dirty="0" smtClean="0"/>
              <a:t>Owens and Minnie Ruth Solomon met at Fairmount Junior High School in </a:t>
            </a:r>
            <a:r>
              <a:rPr lang="en-US" sz="2000" dirty="0" err="1" smtClean="0"/>
              <a:t>Clevelan</a:t>
            </a:r>
            <a:r>
              <a:rPr lang="hr-HR" sz="2000" dirty="0" smtClean="0"/>
              <a:t>d .</a:t>
            </a:r>
            <a:r>
              <a:rPr lang="en-US" sz="2000" dirty="0" smtClean="0"/>
              <a:t>They </a:t>
            </a:r>
            <a:r>
              <a:rPr lang="en-US" sz="2000" dirty="0" smtClean="0"/>
              <a:t>dated steadily through high school. Ruth gave birth to their first daughter, Gloria, in </a:t>
            </a:r>
            <a:r>
              <a:rPr lang="en-US" sz="2000" dirty="0" smtClean="0"/>
              <a:t>1932</a:t>
            </a:r>
            <a:r>
              <a:rPr lang="hr-HR" sz="2000" dirty="0" smtClean="0"/>
              <a:t>.They married in 1935 and they had a two more daughters.</a:t>
            </a:r>
          </a:p>
          <a:p>
            <a:r>
              <a:rPr lang="hr-HR" sz="2000" dirty="0" smtClean="0"/>
              <a:t> He </a:t>
            </a:r>
            <a:r>
              <a:rPr lang="en-US" sz="2000" dirty="0" smtClean="0"/>
              <a:t>died </a:t>
            </a:r>
            <a:r>
              <a:rPr lang="en-US" sz="2000" dirty="0" smtClean="0"/>
              <a:t>in Tucson, Arizona, on March 31, 1980, with his wife and other family members at his </a:t>
            </a:r>
            <a:r>
              <a:rPr lang="en-US" sz="2000" dirty="0" smtClean="0"/>
              <a:t>bedside</a:t>
            </a:r>
            <a:r>
              <a:rPr lang="hr-HR" sz="2000" dirty="0" smtClean="0"/>
              <a:t>.</a:t>
            </a:r>
            <a:endParaRPr lang="hr-H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JESSE OWEND QUOTES</a:t>
            </a:r>
            <a:endParaRPr lang="hr-HR" dirty="0"/>
          </a:p>
        </p:txBody>
      </p:sp>
      <p:pic>
        <p:nvPicPr>
          <p:cNvPr id="6" name="Content Placeholder 5" descr="7268043652_792fa415c9.jpg"/>
          <p:cNvPicPr>
            <a:picLocks noGrp="1" noChangeAspect="1"/>
          </p:cNvPicPr>
          <p:nvPr>
            <p:ph sz="half" idx="1"/>
          </p:nvPr>
        </p:nvPicPr>
        <p:blipFill>
          <a:blip r:embed="rId2" cstate="print"/>
          <a:stretch>
            <a:fillRect/>
          </a:stretch>
        </p:blipFill>
        <p:spPr>
          <a:xfrm>
            <a:off x="571472" y="2071678"/>
            <a:ext cx="3864336" cy="2643206"/>
          </a:xfrm>
        </p:spPr>
      </p:pic>
      <p:pic>
        <p:nvPicPr>
          <p:cNvPr id="7" name="Content Placeholder 6" descr="Quotation-Jesse-Owens-sports-Meetville-Quotes-148231.jpg"/>
          <p:cNvPicPr>
            <a:picLocks noGrp="1" noChangeAspect="1"/>
          </p:cNvPicPr>
          <p:nvPr>
            <p:ph sz="half" idx="2"/>
          </p:nvPr>
        </p:nvPicPr>
        <p:blipFill>
          <a:blip r:embed="rId3" cstate="print"/>
          <a:stretch>
            <a:fillRect/>
          </a:stretch>
        </p:blipFill>
        <p:spPr>
          <a:xfrm>
            <a:off x="4714876" y="2071678"/>
            <a:ext cx="3838575" cy="261937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87</TotalTime>
  <Words>174</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JESSE OWENS</vt:lpstr>
      <vt:lpstr>James Cleveland "Jesse" Owens</vt:lpstr>
      <vt:lpstr>Slide 3</vt:lpstr>
      <vt:lpstr>Early life of Jesse</vt:lpstr>
      <vt:lpstr>Slide 5</vt:lpstr>
      <vt:lpstr>Berlin Olympics</vt:lpstr>
      <vt:lpstr>Slide 7</vt:lpstr>
      <vt:lpstr>Personal life and death</vt:lpstr>
      <vt:lpstr>JESSE OWEND QUOTES</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Plazanić</dc:creator>
  <cp:lastModifiedBy>Plazanić</cp:lastModifiedBy>
  <cp:revision>8</cp:revision>
  <dcterms:created xsi:type="dcterms:W3CDTF">2015-03-07T11:08:25Z</dcterms:created>
  <dcterms:modified xsi:type="dcterms:W3CDTF">2015-03-07T12:36:16Z</dcterms:modified>
</cp:coreProperties>
</file>