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69C62F-537D-4CCF-9839-5F8D76D89A31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68E138-8639-42BB-9951-4EF03D466B9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829761"/>
          </a:xfrm>
          <a:noFill/>
        </p:spPr>
        <p:txBody>
          <a:bodyPr>
            <a:noAutofit/>
          </a:bodyPr>
          <a:lstStyle/>
          <a:p>
            <a:r>
              <a:rPr lang="hr-HR" sz="13800" dirty="0" err="1" smtClean="0">
                <a:solidFill>
                  <a:schemeClr val="bg1"/>
                </a:solidFill>
              </a:rPr>
              <a:t>Cube</a:t>
            </a:r>
            <a:endParaRPr lang="hr-HR" sz="13800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1199704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  <a:p>
            <a:r>
              <a:rPr lang="hr-HR" sz="38400" dirty="0" err="1" smtClean="0">
                <a:solidFill>
                  <a:schemeClr val="bg1"/>
                </a:solidFill>
              </a:rPr>
              <a:t>Bike</a:t>
            </a:r>
            <a:endParaRPr lang="hr-HR" sz="1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CUBE</a:t>
            </a:r>
            <a:r>
              <a:rPr lang="en-US" dirty="0" smtClean="0"/>
              <a:t> is a German bicycle manufacturer</a:t>
            </a:r>
            <a:r>
              <a:rPr lang="hr-HR" baseline="30000" dirty="0" smtClean="0"/>
              <a:t> </a:t>
            </a:r>
            <a:r>
              <a:rPr lang="en-US" dirty="0" smtClean="0"/>
              <a:t>that produces many types of bike, but is best known for its mountain bikes.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company was founded 1993 by the former student Marcus </a:t>
            </a:r>
            <a:r>
              <a:rPr lang="en-US" dirty="0" err="1" smtClean="0"/>
              <a:t>Pürner</a:t>
            </a:r>
            <a:r>
              <a:rPr lang="en-US" dirty="0" smtClean="0"/>
              <a:t>,</a:t>
            </a:r>
            <a:r>
              <a:rPr lang="hr-HR" smtClean="0"/>
              <a:t> </a:t>
            </a:r>
            <a:r>
              <a:rPr lang="hr-HR" smtClean="0"/>
              <a:t>w</a:t>
            </a:r>
            <a:r>
              <a:rPr lang="en-US" dirty="0" smtClean="0"/>
              <a:t>ho </a:t>
            </a:r>
            <a:r>
              <a:rPr lang="en-US" dirty="0" smtClean="0"/>
              <a:t>began with an area of 50 m² in his father's furniture factory in </a:t>
            </a:r>
            <a:r>
              <a:rPr lang="en-US" dirty="0" err="1" smtClean="0"/>
              <a:t>Waldershof</a:t>
            </a:r>
            <a:r>
              <a:rPr lang="en-US" dirty="0" smtClean="0"/>
              <a:t>, Germany. Today the company has expanded its production area to 20.000 m² and sells to more than 34 countries in Europe and Asia.</a:t>
            </a:r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hr-HR" sz="6000" dirty="0" err="1" smtClean="0">
                <a:solidFill>
                  <a:srgbClr val="0070C0"/>
                </a:solidFill>
              </a:rPr>
              <a:t>Cube</a:t>
            </a:r>
            <a:endParaRPr lang="hr-HR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cube-ams-super-ra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357166"/>
            <a:ext cx="5046471" cy="3357586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Slika 6" descr="Cub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2500306"/>
            <a:ext cx="4644768" cy="3236709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</Words>
  <Application>Microsoft Office PowerPoint</Application>
  <PresentationFormat>Prikaz na zaslonu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Gomilanje</vt:lpstr>
      <vt:lpstr>Cube</vt:lpstr>
      <vt:lpstr>Cube</vt:lpstr>
      <vt:lpstr>Slajd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Bikes</dc:title>
  <dc:creator>COMP1</dc:creator>
  <cp:lastModifiedBy>COMP1</cp:lastModifiedBy>
  <cp:revision>11</cp:revision>
  <dcterms:created xsi:type="dcterms:W3CDTF">2014-11-18T15:19:04Z</dcterms:created>
  <dcterms:modified xsi:type="dcterms:W3CDTF">2014-11-18T20:23:24Z</dcterms:modified>
</cp:coreProperties>
</file>