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89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23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362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58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63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183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26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523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9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10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2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74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1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57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5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40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5E359-3D5B-4E83-BF78-7116C5F57C9F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120D00-8953-4958-B77E-76BEB8C9A8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7937" y="0"/>
            <a:ext cx="9144000" cy="2058718"/>
          </a:xfrm>
        </p:spPr>
        <p:txBody>
          <a:bodyPr>
            <a:normAutofit/>
          </a:bodyPr>
          <a:lstStyle/>
          <a:p>
            <a:r>
              <a:rPr lang="hr-HR" sz="5400" u="sng" dirty="0" smtClean="0">
                <a:latin typeface="Arial Black" panose="020B0A04020102020204" pitchFamily="34" charset="0"/>
              </a:rPr>
              <a:t>Call </a:t>
            </a:r>
            <a:r>
              <a:rPr lang="hr-HR" u="sng" dirty="0" err="1" smtClean="0">
                <a:latin typeface="Arial Black" panose="020B0A04020102020204" pitchFamily="34" charset="0"/>
              </a:rPr>
              <a:t>of</a:t>
            </a:r>
            <a:r>
              <a:rPr lang="hr-HR" sz="3600" u="sng" dirty="0" smtClean="0">
                <a:latin typeface="Arial Black" panose="020B0A04020102020204" pitchFamily="34" charset="0"/>
              </a:rPr>
              <a:t> </a:t>
            </a:r>
            <a:r>
              <a:rPr lang="hr-HR" sz="5400" u="sng" dirty="0" err="1" smtClean="0">
                <a:latin typeface="Arial Black" panose="020B0A04020102020204" pitchFamily="34" charset="0"/>
              </a:rPr>
              <a:t>duty</a:t>
            </a:r>
            <a:r>
              <a:rPr lang="hr-HR" sz="5400" u="sng" dirty="0" smtClean="0">
                <a:latin typeface="Arial Black" panose="020B0A04020102020204" pitchFamily="34" charset="0"/>
              </a:rPr>
              <a:t> </a:t>
            </a:r>
            <a:r>
              <a:rPr lang="hr-HR" sz="5400" u="sng" dirty="0" err="1" smtClean="0">
                <a:latin typeface="Arial Black" panose="020B0A04020102020204" pitchFamily="34" charset="0"/>
              </a:rPr>
              <a:t>advanced</a:t>
            </a:r>
            <a:r>
              <a:rPr lang="hr-HR" sz="5400" u="sng" dirty="0" smtClean="0">
                <a:latin typeface="Arial Black" panose="020B0A04020102020204" pitchFamily="34" charset="0"/>
              </a:rPr>
              <a:t> </a:t>
            </a:r>
            <a:r>
              <a:rPr lang="hr-HR" sz="5400" u="sng" dirty="0" err="1" smtClean="0">
                <a:latin typeface="Arial Black" panose="020B0A04020102020204" pitchFamily="34" charset="0"/>
              </a:rPr>
              <a:t>warfare</a:t>
            </a:r>
            <a:endParaRPr lang="hr-HR" sz="5400" u="sng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5" y="2001544"/>
            <a:ext cx="10297734" cy="48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54581" y="4039672"/>
            <a:ext cx="6834028" cy="281832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 Black" panose="020B0A04020102020204" pitchFamily="34" charset="0"/>
              </a:rPr>
              <a:t>Prezentaciju izradili :</a:t>
            </a:r>
            <a:br>
              <a:rPr lang="hr-HR" dirty="0" smtClean="0">
                <a:latin typeface="Arial Black" panose="020B0A04020102020204" pitchFamily="34" charset="0"/>
              </a:rPr>
            </a:br>
            <a:r>
              <a:rPr lang="hr-HR" dirty="0" smtClean="0">
                <a:latin typeface="Arial Black" panose="020B0A04020102020204" pitchFamily="34" charset="0"/>
              </a:rPr>
              <a:t>Oliver </a:t>
            </a:r>
            <a:r>
              <a:rPr lang="hr-HR" dirty="0" err="1" smtClean="0">
                <a:latin typeface="Arial Black" panose="020B0A04020102020204" pitchFamily="34" charset="0"/>
              </a:rPr>
              <a:t>mofardin</a:t>
            </a:r>
            <a:r>
              <a:rPr lang="hr-HR" dirty="0" smtClean="0">
                <a:latin typeface="Arial Black" panose="020B0A04020102020204" pitchFamily="34" charset="0"/>
              </a:rPr>
              <a:t> </a:t>
            </a:r>
            <a:br>
              <a:rPr lang="hr-HR" dirty="0" smtClean="0">
                <a:latin typeface="Arial Black" panose="020B0A04020102020204" pitchFamily="34" charset="0"/>
              </a:rPr>
            </a:br>
            <a:r>
              <a:rPr lang="hr-HR" dirty="0" err="1" smtClean="0">
                <a:latin typeface="Arial Black" panose="020B0A04020102020204" pitchFamily="34" charset="0"/>
              </a:rPr>
              <a:t>tomislav</a:t>
            </a:r>
            <a:r>
              <a:rPr lang="hr-HR" dirty="0" smtClean="0">
                <a:latin typeface="Arial Black" panose="020B0A04020102020204" pitchFamily="34" charset="0"/>
              </a:rPr>
              <a:t> </a:t>
            </a:r>
            <a:r>
              <a:rPr lang="hr-HR" dirty="0" err="1" smtClean="0">
                <a:latin typeface="Arial Black" panose="020B0A04020102020204" pitchFamily="34" charset="0"/>
              </a:rPr>
              <a:t>jelavić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12375" y="1258910"/>
            <a:ext cx="8676222" cy="19050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7719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59634"/>
            <a:ext cx="10753859" cy="2483477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Call of Duty: Advanced Warfare</a:t>
            </a:r>
            <a:r>
              <a:rPr 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 is a </a:t>
            </a:r>
            <a:r>
              <a:rPr lang="hr-HR" sz="40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first</a:t>
            </a:r>
            <a: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hr-HR" sz="40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person</a:t>
            </a:r>
            <a: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hr-HR" sz="40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shooting</a:t>
            </a:r>
            <a: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game</a:t>
            </a:r>
            <a:b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 developed by </a:t>
            </a:r>
            <a:r>
              <a:rPr lang="hr-HR" sz="40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sledghamer</a:t>
            </a:r>
            <a: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Gam</a:t>
            </a:r>
            <a:r>
              <a:rPr lang="hr-HR" sz="40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es</a:t>
            </a:r>
            <a:r>
              <a:rPr 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 and published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by</a:t>
            </a:r>
            <a: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hr-HR" sz="40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activision</a:t>
            </a:r>
            <a:r>
              <a:rPr lang="hr-HR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hr-HR" sz="40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2907177"/>
            <a:ext cx="8276823" cy="3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7" y="-579014"/>
            <a:ext cx="12191999" cy="2522114"/>
          </a:xfrm>
        </p:spPr>
        <p:txBody>
          <a:bodyPr/>
          <a:lstStyle/>
          <a:p>
            <a:pPr algn="l"/>
            <a:r>
              <a:rPr lang="en-US" dirty="0">
                <a:effectLst/>
                <a:latin typeface="Arial Black" panose="020B0A04020102020204" pitchFamily="34" charset="0"/>
              </a:rPr>
              <a:t> </a:t>
            </a:r>
            <a:r>
              <a:rPr lang="en-US" sz="4000" dirty="0">
                <a:effectLst/>
                <a:latin typeface="Arial Black" panose="020B0A04020102020204" pitchFamily="34" charset="0"/>
              </a:rPr>
              <a:t>It is the eleventh primary installment in the </a:t>
            </a:r>
            <a:r>
              <a:rPr lang="hr-HR" sz="4000" dirty="0" err="1" smtClean="0">
                <a:effectLst/>
                <a:latin typeface="Arial Black" panose="020B0A04020102020204" pitchFamily="34" charset="0"/>
              </a:rPr>
              <a:t>call</a:t>
            </a:r>
            <a:r>
              <a:rPr lang="en-US" sz="4000" i="1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hr-HR" sz="4000" i="1" dirty="0" err="1" smtClean="0">
                <a:effectLst/>
                <a:latin typeface="Arial Black" panose="020B0A04020102020204" pitchFamily="34" charset="0"/>
              </a:rPr>
              <a:t>of</a:t>
            </a:r>
            <a:r>
              <a:rPr lang="en-US" sz="4000" i="1" dirty="0" smtClean="0">
                <a:effectLst/>
                <a:latin typeface="Arial Black" panose="020B0A04020102020204" pitchFamily="34" charset="0"/>
              </a:rPr>
              <a:t> Du</a:t>
            </a:r>
            <a:r>
              <a:rPr lang="hr-HR" sz="4000" i="1" dirty="0" err="1" smtClean="0">
                <a:effectLst/>
                <a:latin typeface="Arial Black" panose="020B0A04020102020204" pitchFamily="34" charset="0"/>
              </a:rPr>
              <a:t>ty</a:t>
            </a:r>
            <a:r>
              <a:rPr lang="en-US" sz="4000" dirty="0">
                <a:effectLst/>
                <a:latin typeface="Arial Black" panose="020B0A04020102020204" pitchFamily="34" charset="0"/>
              </a:rPr>
              <a:t> </a:t>
            </a:r>
            <a:r>
              <a:rPr lang="en-US" sz="4000" dirty="0" smtClean="0">
                <a:effectLst/>
                <a:latin typeface="Arial Black" panose="020B0A04020102020204" pitchFamily="34" charset="0"/>
              </a:rPr>
              <a:t>series</a:t>
            </a:r>
            <a:r>
              <a:rPr lang="hr-HR" sz="4000" dirty="0" smtClean="0">
                <a:effectLst/>
                <a:latin typeface="Arial Black" panose="020B0A04020102020204" pitchFamily="34" charset="0"/>
              </a:rPr>
              <a:t>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9" y="1943100"/>
            <a:ext cx="10116037" cy="49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1955" y="80493"/>
            <a:ext cx="10431887" cy="1749379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>
                <a:latin typeface="Arial Black" panose="020B0A04020102020204" pitchFamily="34" charset="0"/>
              </a:rPr>
              <a:t>Call </a:t>
            </a:r>
            <a:r>
              <a:rPr lang="hr-HR" sz="4000" dirty="0" err="1" smtClean="0">
                <a:latin typeface="Arial Black" panose="020B0A04020102020204" pitchFamily="34" charset="0"/>
              </a:rPr>
              <a:t>of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duty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advanced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warfare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is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taking</a:t>
            </a:r>
            <a:r>
              <a:rPr lang="hr-HR" sz="4000" dirty="0" smtClean="0">
                <a:latin typeface="Arial Black" panose="020B0A04020102020204" pitchFamily="34" charset="0"/>
              </a:rPr>
              <a:t> place </a:t>
            </a:r>
            <a:r>
              <a:rPr lang="hr-HR" sz="4000" dirty="0" err="1" smtClean="0">
                <a:latin typeface="Arial Black" panose="020B0A04020102020204" pitchFamily="34" charset="0"/>
              </a:rPr>
              <a:t>in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year</a:t>
            </a:r>
            <a:r>
              <a:rPr lang="hr-HR" sz="4000" dirty="0" smtClean="0">
                <a:latin typeface="Arial Black" panose="020B0A04020102020204" pitchFamily="34" charset="0"/>
              </a:rPr>
              <a:t> 2054 to </a:t>
            </a:r>
            <a:r>
              <a:rPr lang="hr-HR" sz="4000" dirty="0" err="1" smtClean="0">
                <a:latin typeface="Arial Black" panose="020B0A04020102020204" pitchFamily="34" charset="0"/>
              </a:rPr>
              <a:t>year</a:t>
            </a:r>
            <a:r>
              <a:rPr lang="hr-HR" sz="4000" dirty="0" smtClean="0">
                <a:latin typeface="Arial Black" panose="020B0A04020102020204" pitchFamily="34" charset="0"/>
              </a:rPr>
              <a:t> 2061.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3" y="1829873"/>
            <a:ext cx="10699460" cy="50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4312" y="-524405"/>
            <a:ext cx="11629622" cy="2923504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>
                <a:latin typeface="Arial Black" panose="020B0A04020102020204" pitchFamily="34" charset="0"/>
              </a:rPr>
              <a:t>You </a:t>
            </a:r>
            <a:r>
              <a:rPr lang="hr-HR" sz="4000" dirty="0" err="1" smtClean="0">
                <a:latin typeface="Arial Black" panose="020B0A04020102020204" pitchFamily="34" charset="0"/>
              </a:rPr>
              <a:t>play</a:t>
            </a:r>
            <a:r>
              <a:rPr lang="hr-HR" sz="4000" dirty="0" smtClean="0">
                <a:latin typeface="Arial Black" panose="020B0A04020102020204" pitchFamily="34" charset="0"/>
              </a:rPr>
              <a:t> as </a:t>
            </a:r>
            <a:r>
              <a:rPr lang="hr-HR" sz="4000" dirty="0" err="1">
                <a:latin typeface="Arial Black" panose="020B0A04020102020204" pitchFamily="34" charset="0"/>
              </a:rPr>
              <a:t>J</a:t>
            </a:r>
            <a:r>
              <a:rPr lang="hr-HR" sz="4000" dirty="0" err="1" smtClean="0">
                <a:latin typeface="Arial Black" panose="020B0A04020102020204" pitchFamily="34" charset="0"/>
              </a:rPr>
              <a:t>ack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mitchell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br>
              <a:rPr lang="hr-HR" sz="4000" dirty="0" smtClean="0">
                <a:latin typeface="Arial Black" panose="020B0A04020102020204" pitchFamily="34" charset="0"/>
              </a:rPr>
            </a:br>
            <a:r>
              <a:rPr lang="hr-HR" sz="4000" dirty="0" err="1" smtClean="0">
                <a:latin typeface="Arial Black" panose="020B0A04020102020204" pitchFamily="34" charset="0"/>
              </a:rPr>
              <a:t>in</a:t>
            </a:r>
            <a:r>
              <a:rPr lang="hr-HR" sz="4000" dirty="0" smtClean="0">
                <a:latin typeface="Arial Black" panose="020B0A04020102020204" pitchFamily="34" charset="0"/>
              </a:rPr>
              <a:t> a </a:t>
            </a:r>
            <a:r>
              <a:rPr lang="hr-HR" sz="4000" dirty="0" err="1" smtClean="0">
                <a:latin typeface="Arial Black" panose="020B0A04020102020204" pitchFamily="34" charset="0"/>
              </a:rPr>
              <a:t>squad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with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gideon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and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joker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later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with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gideon</a:t>
            </a:r>
            <a:r>
              <a:rPr lang="hr-HR" sz="4000" dirty="0" smtClean="0">
                <a:latin typeface="Arial Black" panose="020B0A04020102020204" pitchFamily="34" charset="0"/>
              </a:rPr>
              <a:t> ,</a:t>
            </a:r>
            <a:r>
              <a:rPr lang="hr-HR" sz="4000" dirty="0" err="1" smtClean="0">
                <a:latin typeface="Arial Black" panose="020B0A04020102020204" pitchFamily="34" charset="0"/>
              </a:rPr>
              <a:t>ilona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and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cormack</a:t>
            </a:r>
            <a:r>
              <a:rPr lang="hr-HR" sz="4000" dirty="0" smtClean="0">
                <a:latin typeface="Arial Black" panose="020B0A04020102020204" pitchFamily="34" charset="0"/>
              </a:rPr>
              <a:t>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41" y="2512198"/>
            <a:ext cx="5982059" cy="29347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265"/>
            <a:ext cx="6193305" cy="34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3206839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>
                <a:latin typeface="Arial Black" panose="020B0A04020102020204" pitchFamily="34" charset="0"/>
              </a:rPr>
              <a:t>You </a:t>
            </a:r>
            <a:r>
              <a:rPr lang="hr-HR" sz="4000" dirty="0" err="1" smtClean="0">
                <a:latin typeface="Arial Black" panose="020B0A04020102020204" pitchFamily="34" charset="0"/>
              </a:rPr>
              <a:t>worked</a:t>
            </a:r>
            <a:r>
              <a:rPr lang="hr-HR" sz="4000" dirty="0" smtClean="0">
                <a:latin typeface="Arial Black" panose="020B0A04020102020204" pitchFamily="34" charset="0"/>
              </a:rPr>
              <a:t> for </a:t>
            </a:r>
            <a:r>
              <a:rPr lang="hr-HR" sz="4000" dirty="0" err="1" smtClean="0">
                <a:latin typeface="Arial Black" panose="020B0A04020102020204" pitchFamily="34" charset="0"/>
              </a:rPr>
              <a:t>jonathan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irons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the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ceo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of</a:t>
            </a:r>
            <a:r>
              <a:rPr lang="hr-HR" sz="4000" dirty="0" smtClean="0">
                <a:latin typeface="Arial Black" panose="020B0A04020102020204" pitchFamily="34" charset="0"/>
              </a:rPr>
              <a:t> atlas </a:t>
            </a:r>
            <a:r>
              <a:rPr lang="hr-HR" sz="4000" dirty="0" err="1" smtClean="0">
                <a:latin typeface="Arial Black" panose="020B0A04020102020204" pitchFamily="34" charset="0"/>
              </a:rPr>
              <a:t>corporations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later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you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need</a:t>
            </a:r>
            <a:r>
              <a:rPr lang="hr-HR" sz="4000" dirty="0" smtClean="0">
                <a:latin typeface="Arial Black" panose="020B0A04020102020204" pitchFamily="34" charset="0"/>
              </a:rPr>
              <a:t> to </a:t>
            </a:r>
            <a:r>
              <a:rPr lang="hr-HR" sz="4000" dirty="0" err="1" smtClean="0">
                <a:latin typeface="Arial Black" panose="020B0A04020102020204" pitchFamily="34" charset="0"/>
              </a:rPr>
              <a:t>kill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him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because</a:t>
            </a:r>
            <a:r>
              <a:rPr lang="hr-HR" sz="4000" dirty="0" smtClean="0">
                <a:latin typeface="Arial Black" panose="020B0A04020102020204" pitchFamily="34" charset="0"/>
              </a:rPr>
              <a:t> he </a:t>
            </a:r>
            <a:r>
              <a:rPr lang="hr-HR" sz="4000" dirty="0" err="1" smtClean="0">
                <a:latin typeface="Arial Black" panose="020B0A04020102020204" pitchFamily="34" charset="0"/>
              </a:rPr>
              <a:t>is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planing</a:t>
            </a:r>
            <a:r>
              <a:rPr lang="hr-HR" sz="4000" dirty="0" smtClean="0">
                <a:latin typeface="Arial Black" panose="020B0A04020102020204" pitchFamily="34" charset="0"/>
              </a:rPr>
              <a:t> to </a:t>
            </a:r>
            <a:r>
              <a:rPr lang="hr-HR" sz="4000" dirty="0" err="1" smtClean="0">
                <a:latin typeface="Arial Black" panose="020B0A04020102020204" pitchFamily="34" charset="0"/>
              </a:rPr>
              <a:t>reless</a:t>
            </a:r>
            <a:r>
              <a:rPr lang="hr-HR" sz="4000" dirty="0" smtClean="0">
                <a:latin typeface="Arial Black" panose="020B0A04020102020204" pitchFamily="34" charset="0"/>
              </a:rPr>
              <a:t> a </a:t>
            </a:r>
            <a:r>
              <a:rPr lang="hr-HR" sz="4000" dirty="0" err="1" smtClean="0">
                <a:latin typeface="Arial Black" panose="020B0A04020102020204" pitchFamily="34" charset="0"/>
              </a:rPr>
              <a:t>bioweapon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called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manticore</a:t>
            </a:r>
            <a:r>
              <a:rPr lang="hr-HR" sz="4000" dirty="0" smtClean="0">
                <a:latin typeface="Arial Black" panose="020B0A04020102020204" pitchFamily="34" charset="0"/>
              </a:rPr>
              <a:t>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3185547"/>
            <a:ext cx="7289442" cy="36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-613892"/>
            <a:ext cx="12088969" cy="3200400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>
                <a:latin typeface="Arial Black" panose="020B0A04020102020204" pitchFamily="34" charset="0"/>
              </a:rPr>
              <a:t>You </a:t>
            </a:r>
            <a:r>
              <a:rPr lang="hr-HR" sz="4000" dirty="0" err="1" smtClean="0">
                <a:latin typeface="Arial Black" panose="020B0A04020102020204" pitchFamily="34" charset="0"/>
              </a:rPr>
              <a:t>atack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the</a:t>
            </a:r>
            <a:r>
              <a:rPr lang="hr-HR" sz="4000" dirty="0" smtClean="0">
                <a:latin typeface="Arial Black" panose="020B0A04020102020204" pitchFamily="34" charset="0"/>
              </a:rPr>
              <a:t> atlas </a:t>
            </a:r>
            <a:r>
              <a:rPr lang="hr-HR" sz="4000" dirty="0" err="1" smtClean="0">
                <a:latin typeface="Arial Black" panose="020B0A04020102020204" pitchFamily="34" charset="0"/>
              </a:rPr>
              <a:t>headquarters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in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new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baghgdad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and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ge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captured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by</a:t>
            </a:r>
            <a:r>
              <a:rPr lang="hr-HR" sz="4000" dirty="0" smtClean="0">
                <a:latin typeface="Arial Black" panose="020B0A04020102020204" pitchFamily="34" charset="0"/>
              </a:rPr>
              <a:t> atlas </a:t>
            </a:r>
            <a:r>
              <a:rPr lang="hr-HR" sz="4000" dirty="0" err="1" smtClean="0">
                <a:latin typeface="Arial Black" panose="020B0A04020102020204" pitchFamily="34" charset="0"/>
              </a:rPr>
              <a:t>trops</a:t>
            </a:r>
            <a:r>
              <a:rPr lang="hr-HR" sz="4000" dirty="0" smtClean="0">
                <a:latin typeface="Arial Black" panose="020B0A04020102020204" pitchFamily="34" charset="0"/>
              </a:rPr>
              <a:t> .</a:t>
            </a:r>
            <a:r>
              <a:rPr lang="hr-HR" sz="4000" dirty="0" err="1" smtClean="0">
                <a:latin typeface="Arial Black" panose="020B0A04020102020204" pitchFamily="34" charset="0"/>
              </a:rPr>
              <a:t>you</a:t>
            </a:r>
            <a:r>
              <a:rPr lang="hr-HR" sz="4000" dirty="0" smtClean="0">
                <a:latin typeface="Arial Black" panose="020B0A04020102020204" pitchFamily="34" charset="0"/>
              </a:rPr>
              <a:t> are </a:t>
            </a:r>
            <a:r>
              <a:rPr lang="hr-HR" sz="4000" dirty="0" err="1" smtClean="0">
                <a:latin typeface="Arial Black" panose="020B0A04020102020204" pitchFamily="34" charset="0"/>
              </a:rPr>
              <a:t>later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took</a:t>
            </a:r>
            <a:r>
              <a:rPr lang="hr-HR" sz="4000" dirty="0" smtClean="0">
                <a:latin typeface="Arial Black" panose="020B0A04020102020204" pitchFamily="34" charset="0"/>
              </a:rPr>
              <a:t> to a </a:t>
            </a:r>
            <a:r>
              <a:rPr lang="hr-HR" sz="4000" dirty="0" err="1" smtClean="0">
                <a:latin typeface="Arial Black" panose="020B0A04020102020204" pitchFamily="34" charset="0"/>
              </a:rPr>
              <a:t>prision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camp</a:t>
            </a:r>
            <a:r>
              <a:rPr lang="hr-HR" sz="4000" dirty="0" smtClean="0">
                <a:latin typeface="Arial Black" panose="020B0A04020102020204" pitchFamily="34" charset="0"/>
              </a:rPr>
              <a:t>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509"/>
            <a:ext cx="9581882" cy="42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6877" y="-267238"/>
            <a:ext cx="12192000" cy="2253803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>
                <a:latin typeface="Arial Black" panose="020B0A04020102020204" pitchFamily="34" charset="0"/>
              </a:rPr>
              <a:t>You </a:t>
            </a:r>
            <a:r>
              <a:rPr lang="hr-HR" sz="4000" dirty="0" err="1" smtClean="0">
                <a:latin typeface="Arial Black" panose="020B0A04020102020204" pitchFamily="34" charset="0"/>
              </a:rPr>
              <a:t>later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escape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and</a:t>
            </a:r>
            <a:r>
              <a:rPr lang="hr-HR" sz="4000" dirty="0" smtClean="0">
                <a:latin typeface="Arial Black" panose="020B0A04020102020204" pitchFamily="34" charset="0"/>
              </a:rPr>
              <a:t> stop </a:t>
            </a:r>
            <a:r>
              <a:rPr lang="hr-HR" sz="4000" dirty="0" err="1" smtClean="0">
                <a:latin typeface="Arial Black" panose="020B0A04020102020204" pitchFamily="34" charset="0"/>
              </a:rPr>
              <a:t>the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launch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of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manticore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and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kill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jonathan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irons</a:t>
            </a:r>
            <a:r>
              <a:rPr lang="hr-HR" sz="4000" dirty="0" smtClean="0">
                <a:latin typeface="Arial Black" panose="020B0A04020102020204" pitchFamily="34" charset="0"/>
              </a:rPr>
              <a:t>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916537"/>
            <a:ext cx="8784823" cy="49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5979" y="-378316"/>
            <a:ext cx="11346288" cy="2318197"/>
          </a:xfrm>
        </p:spPr>
        <p:txBody>
          <a:bodyPr>
            <a:normAutofit/>
          </a:bodyPr>
          <a:lstStyle/>
          <a:p>
            <a:pPr algn="l"/>
            <a:r>
              <a:rPr lang="hr-HR" sz="4000" dirty="0" err="1" smtClean="0">
                <a:latin typeface="Arial Black" panose="020B0A04020102020204" pitchFamily="34" charset="0"/>
              </a:rPr>
              <a:t>Players</a:t>
            </a:r>
            <a:r>
              <a:rPr lang="hr-HR" sz="4000" dirty="0" smtClean="0">
                <a:latin typeface="Arial Black" panose="020B0A04020102020204" pitchFamily="34" charset="0"/>
              </a:rPr>
              <a:t> are </a:t>
            </a:r>
            <a:r>
              <a:rPr lang="hr-HR" sz="4000" dirty="0" err="1" smtClean="0">
                <a:latin typeface="Arial Black" panose="020B0A04020102020204" pitchFamily="34" charset="0"/>
              </a:rPr>
              <a:t>wearing</a:t>
            </a:r>
            <a:r>
              <a:rPr lang="hr-HR" sz="4000" dirty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exo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suits</a:t>
            </a:r>
            <a:r>
              <a:rPr lang="hr-HR" sz="4000" dirty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and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armours</a:t>
            </a:r>
            <a:r>
              <a:rPr lang="hr-HR" sz="4000" dirty="0" smtClean="0">
                <a:latin typeface="Arial Black" panose="020B0A04020102020204" pitchFamily="34" charset="0"/>
              </a:rPr>
              <a:t> </a:t>
            </a:r>
            <a:r>
              <a:rPr lang="hr-HR" sz="4000" dirty="0" err="1" smtClean="0">
                <a:latin typeface="Arial Black" panose="020B0A04020102020204" pitchFamily="34" charset="0"/>
              </a:rPr>
              <a:t>specific</a:t>
            </a:r>
            <a:r>
              <a:rPr lang="hr-HR" sz="4000" dirty="0" smtClean="0">
                <a:latin typeface="Arial Black" panose="020B0A04020102020204" pitchFamily="34" charset="0"/>
              </a:rPr>
              <a:t> for </a:t>
            </a:r>
            <a:r>
              <a:rPr lang="hr-HR" sz="4000" dirty="0" err="1" smtClean="0">
                <a:latin typeface="Arial Black" panose="020B0A04020102020204" pitchFamily="34" charset="0"/>
              </a:rPr>
              <a:t>this</a:t>
            </a:r>
            <a:r>
              <a:rPr lang="hr-HR" sz="4000" dirty="0" smtClean="0">
                <a:latin typeface="Arial Black" panose="020B0A04020102020204" pitchFamily="34" charset="0"/>
              </a:rPr>
              <a:t> game.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6" y="2051256"/>
            <a:ext cx="6091707" cy="48067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4" y="2588654"/>
            <a:ext cx="6101467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TM03457485[[fn=Isprepletena mreža]]</Template>
  <TotalTime>137</TotalTime>
  <Words>111</Words>
  <Application>Microsoft Office PowerPoint</Application>
  <PresentationFormat>Široki zaslon</PresentationFormat>
  <Paragraphs>10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Aharoni</vt:lpstr>
      <vt:lpstr>Arial</vt:lpstr>
      <vt:lpstr>Arial Black</vt:lpstr>
      <vt:lpstr>Century Gothic</vt:lpstr>
      <vt:lpstr>Mreža</vt:lpstr>
      <vt:lpstr>Call of duty advanced warfare</vt:lpstr>
      <vt:lpstr>Call of Duty: Advanced Warfare is a first person shooting game  developed by sledghamer Games and published by activision.</vt:lpstr>
      <vt:lpstr> It is the eleventh primary installment in the call of Duty series.</vt:lpstr>
      <vt:lpstr>Call of duty advanced warfare is taking place in year 2054 to year 2061.</vt:lpstr>
      <vt:lpstr>You play as Jack mitchell  in a squad with gideon and joker later with gideon ,ilona and cormack.</vt:lpstr>
      <vt:lpstr>You worked for jonathan irons the ceo of atlas corporations later you need to kill him because he is planing to reless a bioweapon called manticore.</vt:lpstr>
      <vt:lpstr>You atack the atlas headquarters in new baghgdad and ge captured by atlas trops .you are later took to a prision camp.</vt:lpstr>
      <vt:lpstr>You later escape and stop the launch of manticore and kill jonathan irons.</vt:lpstr>
      <vt:lpstr>Players are wearing exo suits and armours specific for this game.</vt:lpstr>
      <vt:lpstr>Prezentaciju izradili : Oliver mofardin  tomislav jelavić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of duty advanced warfare</dc:title>
  <dc:creator>oliver</dc:creator>
  <cp:lastModifiedBy>oliver</cp:lastModifiedBy>
  <cp:revision>17</cp:revision>
  <dcterms:created xsi:type="dcterms:W3CDTF">2014-11-16T13:46:17Z</dcterms:created>
  <dcterms:modified xsi:type="dcterms:W3CDTF">2014-11-18T20:57:20Z</dcterms:modified>
</cp:coreProperties>
</file>