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BA9C7D-C0EC-470E-B4A0-6AC1ECFFEEB0}" type="datetimeFigureOut">
              <a:rPr lang="sr-Latn-CS" smtClean="0"/>
              <a:pPr/>
              <a:t>18.11.2014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5CE0CA9-CEC3-44F7-9F10-90622EDE058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 smtClean="0"/>
              <a:t>ADIDAS ENERGY </a:t>
            </a:r>
            <a:br>
              <a:rPr lang="hr-HR" sz="5400" dirty="0" smtClean="0"/>
            </a:br>
            <a:r>
              <a:rPr lang="hr-HR" sz="5400" dirty="0" smtClean="0"/>
              <a:t>BOOST 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16908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hr-HR" dirty="0" smtClean="0"/>
              <a:t>oost</a:t>
            </a:r>
            <a:r>
              <a:rPr lang="en-US" dirty="0" smtClean="0"/>
              <a:t> provides more energy</a:t>
            </a:r>
            <a:r>
              <a:rPr lang="hr-HR" dirty="0" smtClean="0"/>
              <a:t>, </a:t>
            </a:r>
            <a:r>
              <a:rPr lang="en-US" dirty="0" smtClean="0"/>
              <a:t>combining soft comfort with responsive energy.</a:t>
            </a:r>
            <a:endParaRPr lang="hr-HR" dirty="0" smtClean="0"/>
          </a:p>
          <a:p>
            <a:r>
              <a:rPr lang="hr-HR" dirty="0" smtClean="0"/>
              <a:t>The latest Adidas sneakers are extremely comfortable,</a:t>
            </a:r>
            <a:r>
              <a:rPr lang="en-US" dirty="0" smtClean="0"/>
              <a:t> because it was made without stitches elastic meshwork T</a:t>
            </a:r>
            <a:r>
              <a:rPr lang="hr-HR" dirty="0" smtClean="0"/>
              <a:t>echfit</a:t>
            </a:r>
            <a:r>
              <a:rPr lang="en-US" dirty="0" smtClean="0"/>
              <a:t> material, which perfectly adapts to your foot like a sock.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jklk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22" y="3413834"/>
            <a:ext cx="509656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097642"/>
          </a:xfrm>
        </p:spPr>
        <p:txBody>
          <a:bodyPr>
            <a:normAutofit/>
          </a:bodyPr>
          <a:lstStyle/>
          <a:p>
            <a:r>
              <a:rPr lang="en-US" dirty="0" smtClean="0"/>
              <a:t>At temperatures from -20 to +40 degrees Celsius B</a:t>
            </a:r>
            <a:r>
              <a:rPr lang="hr-HR" dirty="0" smtClean="0"/>
              <a:t>oost</a:t>
            </a:r>
            <a:r>
              <a:rPr lang="en-US" dirty="0" smtClean="0"/>
              <a:t> has proven to three times more resistant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smtClean="0"/>
              <a:t>                                                      </a:t>
            </a:r>
            <a:r>
              <a:rPr lang="en-US" dirty="0" smtClean="0"/>
              <a:t>than the E</a:t>
            </a:r>
            <a:r>
              <a:rPr lang="hr-HR" dirty="0" smtClean="0"/>
              <a:t>va </a:t>
            </a:r>
            <a:r>
              <a:rPr lang="hr-HR" dirty="0" smtClean="0"/>
              <a:t>foam                                                  whi</a:t>
            </a:r>
            <a:r>
              <a:rPr lang="hr-HR" dirty="0" smtClean="0"/>
              <a:t>ch</a:t>
            </a:r>
            <a:r>
              <a:rPr lang="hr-HR" dirty="0" smtClean="0"/>
              <a:t> </a:t>
            </a:r>
            <a:r>
              <a:rPr lang="en-US" dirty="0" smtClean="0"/>
              <a:t>is</a:t>
            </a:r>
            <a:r>
              <a:rPr lang="hr-HR" dirty="0" smtClean="0"/>
              <a:t> </a:t>
            </a:r>
            <a:r>
              <a:rPr lang="en-US" dirty="0" smtClean="0"/>
              <a:t>used</a:t>
            </a:r>
            <a:r>
              <a:rPr lang="hr-HR" dirty="0" smtClean="0"/>
              <a:t> in</a:t>
            </a:r>
            <a:r>
              <a:rPr lang="en-US" dirty="0" smtClean="0"/>
              <a:t> </a:t>
            </a:r>
            <a:r>
              <a:rPr lang="hr-HR" dirty="0" smtClean="0"/>
              <a:t>                                                       most </a:t>
            </a:r>
            <a:r>
              <a:rPr lang="hr-HR" dirty="0" smtClean="0"/>
              <a:t>of</a:t>
            </a:r>
            <a:r>
              <a:rPr lang="en-US" dirty="0" smtClean="0"/>
              <a:t> </a:t>
            </a:r>
            <a:r>
              <a:rPr lang="hr-HR" dirty="0" smtClean="0"/>
              <a:t>sneakers.</a:t>
            </a:r>
            <a:r>
              <a:rPr lang="hr-HR" dirty="0" smtClean="0"/>
              <a:t>                                                                       </a:t>
            </a:r>
            <a:r>
              <a:rPr lang="en-US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Energy Boost </a:t>
            </a:r>
            <a:r>
              <a:rPr lang="hr-HR" dirty="0" smtClean="0"/>
              <a:t>                                                   </a:t>
            </a:r>
            <a:r>
              <a:rPr lang="en-US" dirty="0" smtClean="0"/>
              <a:t>contains </a:t>
            </a:r>
            <a:r>
              <a:rPr lang="hr-HR" dirty="0" smtClean="0"/>
              <a:t>additional                                                                            Adidas technology                                                              </a:t>
            </a:r>
            <a:r>
              <a:rPr lang="en-US" dirty="0" smtClean="0"/>
              <a:t>  </a:t>
            </a:r>
            <a:r>
              <a:rPr lang="hr-HR" dirty="0" smtClean="0"/>
              <a:t>                                                 </a:t>
            </a:r>
            <a:r>
              <a:rPr lang="en-US" dirty="0" smtClean="0"/>
              <a:t>for stability and du</a:t>
            </a:r>
            <a:r>
              <a:rPr lang="hr-HR" dirty="0" smtClean="0"/>
              <a:t>ra</a:t>
            </a:r>
            <a:r>
              <a:rPr lang="en-US" dirty="0" err="1" smtClean="0"/>
              <a:t>bility</a:t>
            </a:r>
            <a:r>
              <a:rPr lang="hr-HR" dirty="0" smtClean="0"/>
              <a:t>.</a:t>
            </a:r>
          </a:p>
          <a:p>
            <a:endParaRPr lang="hr-HR" dirty="0" smtClean="0"/>
          </a:p>
        </p:txBody>
      </p:sp>
      <p:pic>
        <p:nvPicPr>
          <p:cNvPr id="4" name="Picture 3" descr="all in or not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298"/>
            <a:ext cx="43434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258204" cy="616908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hr-HR" dirty="0" smtClean="0"/>
              <a:t>orsion</a:t>
            </a:r>
            <a:r>
              <a:rPr lang="en-US" dirty="0" smtClean="0"/>
              <a:t> support system supports the vault and allows independent movement of the front and rear part of the foot; central framework maintains the position of the foot in place; external reinforcement for heel for better fit and comfort; </a:t>
            </a:r>
            <a:r>
              <a:rPr lang="en-US" dirty="0" err="1" smtClean="0"/>
              <a:t>adiWear</a:t>
            </a:r>
            <a:r>
              <a:rPr lang="en-US" dirty="0" smtClean="0"/>
              <a:t> </a:t>
            </a:r>
            <a:r>
              <a:rPr lang="hr-HR" dirty="0" smtClean="0"/>
              <a:t>                                           </a:t>
            </a:r>
            <a:r>
              <a:rPr lang="en-US" dirty="0" smtClean="0"/>
              <a:t>durable rubber </a:t>
            </a:r>
            <a:r>
              <a:rPr lang="hr-HR" dirty="0" smtClean="0"/>
              <a:t>                                                                      </a:t>
            </a:r>
            <a:r>
              <a:rPr lang="en-US" dirty="0" smtClean="0"/>
              <a:t>sole that reduces </a:t>
            </a:r>
            <a:r>
              <a:rPr lang="hr-HR" dirty="0" smtClean="0"/>
              <a:t>                                              </a:t>
            </a:r>
            <a:r>
              <a:rPr lang="en-US" dirty="0" smtClean="0"/>
              <a:t>wear.</a:t>
            </a:r>
            <a:endParaRPr lang="hr-HR" dirty="0"/>
          </a:p>
        </p:txBody>
      </p:sp>
      <p:pic>
        <p:nvPicPr>
          <p:cNvPr id="4" name="Picture 3" descr="bo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78" y="3214686"/>
            <a:ext cx="471255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169080"/>
          </a:xfrm>
        </p:spPr>
        <p:txBody>
          <a:bodyPr/>
          <a:lstStyle/>
          <a:p>
            <a:r>
              <a:rPr lang="en-US" dirty="0" smtClean="0"/>
              <a:t>To test the Energy </a:t>
            </a:r>
            <a:r>
              <a:rPr lang="hr-HR" dirty="0" smtClean="0"/>
              <a:t>Boost</a:t>
            </a:r>
            <a:r>
              <a:rPr lang="en-US" dirty="0" smtClean="0"/>
              <a:t> sneakers were selected </a:t>
            </a:r>
            <a:r>
              <a:rPr lang="en-US" dirty="0" err="1" smtClean="0"/>
              <a:t>Blanka</a:t>
            </a:r>
            <a:r>
              <a:rPr lang="en-US" dirty="0" smtClean="0"/>
              <a:t> </a:t>
            </a:r>
            <a:r>
              <a:rPr lang="en-US" dirty="0" err="1" smtClean="0"/>
              <a:t>Vla</a:t>
            </a:r>
            <a:r>
              <a:rPr lang="hr-HR" dirty="0" smtClean="0"/>
              <a:t>š</a:t>
            </a:r>
            <a:r>
              <a:rPr lang="en-US" dirty="0" err="1" smtClean="0"/>
              <a:t>i</a:t>
            </a:r>
            <a:r>
              <a:rPr lang="hr-HR" dirty="0" smtClean="0"/>
              <a:t>ć</a:t>
            </a:r>
            <a:r>
              <a:rPr lang="en-US" dirty="0" smtClean="0"/>
              <a:t>,</a:t>
            </a:r>
            <a:r>
              <a:rPr lang="hr-HR" dirty="0" smtClean="0"/>
              <a:t>Matea Matosević </a:t>
            </a:r>
            <a:r>
              <a:rPr lang="en-US" dirty="0" smtClean="0"/>
              <a:t>multiple </a:t>
            </a:r>
            <a:r>
              <a:rPr lang="en-US" dirty="0" smtClean="0"/>
              <a:t>national champion in long-distance running </a:t>
            </a:r>
            <a:r>
              <a:rPr lang="hr-HR" dirty="0" smtClean="0"/>
              <a:t>and </a:t>
            </a:r>
            <a:r>
              <a:rPr lang="en-US" dirty="0" smtClean="0"/>
              <a:t>footballer Andre</a:t>
            </a:r>
            <a:r>
              <a:rPr lang="hr-HR" dirty="0" smtClean="0"/>
              <a:t>j </a:t>
            </a:r>
            <a:r>
              <a:rPr lang="en-US" dirty="0" err="1" smtClean="0"/>
              <a:t>Kramarić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 descr="blanka n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7932" y="2214554"/>
            <a:ext cx="4572000" cy="3048000"/>
          </a:xfrm>
          <a:prstGeom prst="rect">
            <a:avLst/>
          </a:prstGeom>
        </p:spPr>
      </p:pic>
      <p:pic>
        <p:nvPicPr>
          <p:cNvPr id="5" name="Picture 4" descr="kraamarić -.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08" y="2984108"/>
            <a:ext cx="4464877" cy="297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097642"/>
          </a:xfrm>
        </p:spPr>
        <p:txBody>
          <a:bodyPr/>
          <a:lstStyle/>
          <a:p>
            <a:r>
              <a:rPr lang="en-US" dirty="0" smtClean="0"/>
              <a:t>Buy </a:t>
            </a:r>
            <a:r>
              <a:rPr lang="hr-HR" dirty="0" err="1" smtClean="0"/>
              <a:t>A</a:t>
            </a:r>
            <a:r>
              <a:rPr lang="en-US" dirty="0" err="1" smtClean="0"/>
              <a:t>didas</a:t>
            </a:r>
            <a:r>
              <a:rPr lang="en-US" dirty="0" smtClean="0"/>
              <a:t> </a:t>
            </a:r>
            <a:r>
              <a:rPr lang="hr-HR" dirty="0" smtClean="0"/>
              <a:t>E</a:t>
            </a:r>
            <a:r>
              <a:rPr lang="en-US" dirty="0" err="1" smtClean="0"/>
              <a:t>nergy</a:t>
            </a:r>
            <a:r>
              <a:rPr lang="en-US" dirty="0" smtClean="0"/>
              <a:t> </a:t>
            </a:r>
            <a:r>
              <a:rPr lang="hr-HR" dirty="0" smtClean="0"/>
              <a:t>B</a:t>
            </a:r>
            <a:r>
              <a:rPr lang="en-US" dirty="0" err="1" smtClean="0"/>
              <a:t>oost</a:t>
            </a:r>
            <a:r>
              <a:rPr lang="en-US" dirty="0" smtClean="0"/>
              <a:t> in the sports shop </a:t>
            </a:r>
            <a:r>
              <a:rPr lang="en-US" dirty="0" err="1" smtClean="0"/>
              <a:t>Ferivi</a:t>
            </a:r>
            <a:r>
              <a:rPr lang="hr-HR" dirty="0" smtClean="0"/>
              <a:t>.Adidas Energy Boost are on sale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smtClean="0"/>
              <a:t>Supplies are limited, so as soon as possible </a:t>
            </a:r>
            <a:r>
              <a:rPr lang="hr-HR" dirty="0" smtClean="0"/>
              <a:t>                                                                                   </a:t>
            </a:r>
            <a:r>
              <a:rPr lang="en-US" dirty="0" smtClean="0"/>
              <a:t>buy these </a:t>
            </a:r>
            <a:r>
              <a:rPr lang="hr-HR" dirty="0" smtClean="0"/>
              <a:t>                                                             </a:t>
            </a:r>
            <a:r>
              <a:rPr lang="en-US" dirty="0" smtClean="0"/>
              <a:t>great </a:t>
            </a:r>
            <a:r>
              <a:rPr lang="hr-HR" dirty="0" smtClean="0"/>
              <a:t>                                                                  </a:t>
            </a:r>
            <a:r>
              <a:rPr lang="en-US" dirty="0" smtClean="0"/>
              <a:t>shoes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 descr="t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928802"/>
            <a:ext cx="5929354" cy="449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954766"/>
          </a:xfrm>
        </p:spPr>
        <p:txBody>
          <a:bodyPr/>
          <a:lstStyle/>
          <a:p>
            <a:r>
              <a:rPr lang="hr-HR" dirty="0" smtClean="0"/>
              <a:t>Presentation </a:t>
            </a:r>
            <a:r>
              <a:rPr lang="hr-HR" dirty="0" smtClean="0"/>
              <a:t>prepared:</a:t>
            </a:r>
          </a:p>
          <a:p>
            <a:pPr>
              <a:buNone/>
            </a:pPr>
            <a:r>
              <a:rPr lang="hr-HR" dirty="0" smtClean="0"/>
              <a:t>Antonela Majstorić</a:t>
            </a:r>
          </a:p>
          <a:p>
            <a:pPr>
              <a:buNone/>
            </a:pPr>
            <a:r>
              <a:rPr lang="hr-HR" dirty="0" smtClean="0"/>
              <a:t>Katarina Živković</a:t>
            </a:r>
          </a:p>
          <a:p>
            <a:pPr>
              <a:buNone/>
            </a:pPr>
            <a:r>
              <a:rPr lang="hr-HR" dirty="0" smtClean="0"/>
              <a:t>Ana Berezovski </a:t>
            </a:r>
          </a:p>
          <a:p>
            <a:pPr>
              <a:buNone/>
            </a:pPr>
            <a:r>
              <a:rPr lang="hr-HR" dirty="0" smtClean="0"/>
              <a:t>Aneta Kraljić,7.b </a:t>
            </a:r>
            <a:r>
              <a:rPr lang="hr-HR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178</TotalTime>
  <Words>213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ADIDAS ENERGY  BOOST </vt:lpstr>
      <vt:lpstr>Slide 2</vt:lpstr>
      <vt:lpstr>Slide 3</vt:lpstr>
      <vt:lpstr>Slide 4</vt:lpstr>
      <vt:lpstr>Slide 5</vt:lpstr>
      <vt:lpstr>Slide 6</vt:lpstr>
      <vt:lpstr>Slide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ADIDAS ENERGY  BOOST</dc:title>
  <dc:creator>antonela</dc:creator>
  <cp:lastModifiedBy>antonela</cp:lastModifiedBy>
  <cp:revision>19</cp:revision>
  <dcterms:created xsi:type="dcterms:W3CDTF">2014-11-15T15:21:45Z</dcterms:created>
  <dcterms:modified xsi:type="dcterms:W3CDTF">2014-11-18T15:11:39Z</dcterms:modified>
</cp:coreProperties>
</file>