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49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B4337-BE0A-4E90-B0F5-37F8928BA847}" type="datetimeFigureOut">
              <a:rPr lang="sr-Latn-CS" smtClean="0"/>
              <a:pPr/>
              <a:t>15.3.2017.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5ED6D-05B5-42BC-BF85-62CDFC31A6C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B4337-BE0A-4E90-B0F5-37F8928BA847}" type="datetimeFigureOut">
              <a:rPr lang="sr-Latn-CS" smtClean="0"/>
              <a:pPr/>
              <a:t>15.3.2017.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5ED6D-05B5-42BC-BF85-62CDFC31A6C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B4337-BE0A-4E90-B0F5-37F8928BA847}" type="datetimeFigureOut">
              <a:rPr lang="sr-Latn-CS" smtClean="0"/>
              <a:pPr/>
              <a:t>15.3.2017.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5ED6D-05B5-42BC-BF85-62CDFC31A6C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B4337-BE0A-4E90-B0F5-37F8928BA847}" type="datetimeFigureOut">
              <a:rPr lang="sr-Latn-CS" smtClean="0"/>
              <a:pPr/>
              <a:t>15.3.2017.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5ED6D-05B5-42BC-BF85-62CDFC31A6C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B4337-BE0A-4E90-B0F5-37F8928BA847}" type="datetimeFigureOut">
              <a:rPr lang="sr-Latn-CS" smtClean="0"/>
              <a:pPr/>
              <a:t>15.3.2017.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5ED6D-05B5-42BC-BF85-62CDFC31A6C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B4337-BE0A-4E90-B0F5-37F8928BA847}" type="datetimeFigureOut">
              <a:rPr lang="sr-Latn-CS" smtClean="0"/>
              <a:pPr/>
              <a:t>15.3.2017.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5ED6D-05B5-42BC-BF85-62CDFC31A6C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B4337-BE0A-4E90-B0F5-37F8928BA847}" type="datetimeFigureOut">
              <a:rPr lang="sr-Latn-CS" smtClean="0"/>
              <a:pPr/>
              <a:t>15.3.2017.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5ED6D-05B5-42BC-BF85-62CDFC31A6C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B4337-BE0A-4E90-B0F5-37F8928BA847}" type="datetimeFigureOut">
              <a:rPr lang="sr-Latn-CS" smtClean="0"/>
              <a:pPr/>
              <a:t>15.3.2017.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5ED6D-05B5-42BC-BF85-62CDFC31A6C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B4337-BE0A-4E90-B0F5-37F8928BA847}" type="datetimeFigureOut">
              <a:rPr lang="sr-Latn-CS" smtClean="0"/>
              <a:pPr/>
              <a:t>15.3.2017.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5ED6D-05B5-42BC-BF85-62CDFC31A6C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B4337-BE0A-4E90-B0F5-37F8928BA847}" type="datetimeFigureOut">
              <a:rPr lang="sr-Latn-CS" smtClean="0"/>
              <a:pPr/>
              <a:t>15.3.2017.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5ED6D-05B5-42BC-BF85-62CDFC31A6C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B4337-BE0A-4E90-B0F5-37F8928BA847}" type="datetimeFigureOut">
              <a:rPr lang="sr-Latn-CS" smtClean="0"/>
              <a:pPr/>
              <a:t>15.3.2017.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5ED6D-05B5-42BC-BF85-62CDFC31A6C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B4337-BE0A-4E90-B0F5-37F8928BA847}" type="datetimeFigureOut">
              <a:rPr lang="sr-Latn-CS" smtClean="0"/>
              <a:pPr/>
              <a:t>15.3.2017.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65ED6D-05B5-42BC-BF85-62CDFC31A6CA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1357321"/>
          </a:xfrm>
        </p:spPr>
        <p:txBody>
          <a:bodyPr>
            <a:normAutofit/>
          </a:bodyPr>
          <a:lstStyle/>
          <a:p>
            <a:endParaRPr lang="hr-HR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596" y="2500306"/>
            <a:ext cx="8286808" cy="4000528"/>
          </a:xfrm>
        </p:spPr>
        <p:txBody>
          <a:bodyPr>
            <a:normAutofit/>
          </a:bodyPr>
          <a:lstStyle/>
          <a:p>
            <a:endParaRPr lang="hr-HR" sz="4400" dirty="0"/>
          </a:p>
        </p:txBody>
      </p:sp>
      <p:pic>
        <p:nvPicPr>
          <p:cNvPr id="1026" name="Picture 2" descr="C:\Users\Ivana\AppData\Local\Microsoft\Windows\INetCache\IE\AAJWXNOM\Walt_Disney_Signature.svg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571480"/>
            <a:ext cx="7715272" cy="19288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7" name="Picture 3" descr="C:\Users\Ivana\AppData\Local\Microsoft\Windows\INetCache\IE\KSC7RO1I\Walt_disney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2500306"/>
            <a:ext cx="2881314" cy="35719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29" name="Picture 5" descr="C:\Users\Ivana\AppData\Local\Microsoft\Windows\INetCache\IE\XPQ0ZGRY\WaltDisneyAndMickeyMouse[1]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6" y="2500306"/>
            <a:ext cx="3048000" cy="35719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5400" dirty="0" smtClean="0"/>
              <a:t>ABOUT WALTER</a:t>
            </a:r>
            <a:endParaRPr lang="hr-HR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400" b="1" dirty="0"/>
              <a:t>Walter Elias</a:t>
            </a:r>
            <a:r>
              <a:rPr lang="en-US" sz="4400" dirty="0"/>
              <a:t> "</a:t>
            </a:r>
            <a:r>
              <a:rPr lang="en-US" sz="4400" b="1" dirty="0"/>
              <a:t>Walt</a:t>
            </a:r>
            <a:r>
              <a:rPr lang="en-US" sz="4400" dirty="0"/>
              <a:t>" </a:t>
            </a:r>
            <a:r>
              <a:rPr lang="en-US" sz="4400" b="1" dirty="0"/>
              <a:t>Disney</a:t>
            </a:r>
            <a:r>
              <a:rPr lang="en-US" sz="4400" dirty="0"/>
              <a:t> </a:t>
            </a:r>
            <a:r>
              <a:rPr lang="en-US" sz="4400" dirty="0" smtClean="0"/>
              <a:t>was </a:t>
            </a:r>
            <a:r>
              <a:rPr lang="en-US" sz="4400" dirty="0"/>
              <a:t>an American </a:t>
            </a:r>
            <a:r>
              <a:rPr lang="en-US" sz="4400" dirty="0" smtClean="0"/>
              <a:t>animator</a:t>
            </a:r>
            <a:r>
              <a:rPr lang="en-US" sz="4400" dirty="0"/>
              <a:t>, voice actor and film </a:t>
            </a:r>
            <a:r>
              <a:rPr lang="en-US" sz="4400" dirty="0" smtClean="0"/>
              <a:t>producer</a:t>
            </a:r>
            <a:endParaRPr lang="hr-HR" sz="4400" dirty="0" smtClean="0"/>
          </a:p>
          <a:p>
            <a:r>
              <a:rPr lang="hr-HR" sz="4400" dirty="0" smtClean="0"/>
              <a:t>He was born in Chicago in December 5, 1901 </a:t>
            </a:r>
          </a:p>
          <a:p>
            <a:pPr>
              <a:buNone/>
            </a:pPr>
            <a:endParaRPr lang="hr-HR" sz="4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fontScale="92500" lnSpcReduction="20000"/>
          </a:bodyPr>
          <a:lstStyle/>
          <a:p>
            <a:r>
              <a:rPr lang="en-US" sz="4400" dirty="0"/>
              <a:t> </a:t>
            </a:r>
            <a:r>
              <a:rPr lang="hr-HR" sz="4400" dirty="0" smtClean="0"/>
              <a:t>He </a:t>
            </a:r>
            <a:r>
              <a:rPr lang="en-US" sz="4400" dirty="0" smtClean="0"/>
              <a:t>was </a:t>
            </a:r>
            <a:r>
              <a:rPr lang="en-US" sz="4400" dirty="0"/>
              <a:t>a heavy smoker </a:t>
            </a:r>
            <a:r>
              <a:rPr lang="hr-HR" sz="4400" dirty="0" smtClean="0"/>
              <a:t>in </a:t>
            </a:r>
            <a:r>
              <a:rPr lang="en-US" sz="4400" dirty="0" smtClean="0"/>
              <a:t>his </a:t>
            </a:r>
            <a:r>
              <a:rPr lang="en-US" sz="4400" dirty="0" smtClean="0"/>
              <a:t>life</a:t>
            </a:r>
            <a:r>
              <a:rPr lang="hr-HR" sz="4400" smtClean="0"/>
              <a:t> </a:t>
            </a:r>
            <a:r>
              <a:rPr lang="en-US" sz="4400" smtClean="0"/>
              <a:t>and </a:t>
            </a:r>
            <a:r>
              <a:rPr lang="hr-HR" sz="4400" dirty="0" smtClean="0"/>
              <a:t>he </a:t>
            </a:r>
            <a:r>
              <a:rPr lang="en-US" sz="4400" dirty="0" smtClean="0"/>
              <a:t>died </a:t>
            </a:r>
            <a:r>
              <a:rPr lang="en-US" sz="4400" dirty="0"/>
              <a:t>of lung cancer in December </a:t>
            </a:r>
            <a:r>
              <a:rPr lang="en-US" sz="4400" dirty="0" smtClean="0"/>
              <a:t>1966</a:t>
            </a:r>
            <a:r>
              <a:rPr lang="hr-HR" sz="4400" dirty="0" smtClean="0"/>
              <a:t> in age of 65</a:t>
            </a:r>
          </a:p>
          <a:p>
            <a:r>
              <a:rPr lang="en-US" sz="4400" dirty="0"/>
              <a:t> He took art classes as a boy and got a job as a commercial illustrator at the age of </a:t>
            </a:r>
            <a:r>
              <a:rPr lang="en-US" sz="4400" dirty="0" smtClean="0"/>
              <a:t>18</a:t>
            </a:r>
            <a:endParaRPr lang="hr-HR" sz="4400" dirty="0" smtClean="0"/>
          </a:p>
          <a:p>
            <a:r>
              <a:rPr lang="en-US" sz="4400" dirty="0" smtClean="0"/>
              <a:t>He </a:t>
            </a:r>
            <a:r>
              <a:rPr lang="en-US" sz="4400" dirty="0"/>
              <a:t>moved to </a:t>
            </a:r>
            <a:r>
              <a:rPr lang="hr-HR" sz="4400" dirty="0"/>
              <a:t>C</a:t>
            </a:r>
            <a:r>
              <a:rPr lang="hr-HR" sz="4400" dirty="0" smtClean="0"/>
              <a:t>alifornia </a:t>
            </a:r>
            <a:r>
              <a:rPr lang="en-US" sz="4400" dirty="0" smtClean="0"/>
              <a:t>in </a:t>
            </a:r>
            <a:r>
              <a:rPr lang="en-US" sz="4400" dirty="0"/>
              <a:t>the early 1920s and set up the </a:t>
            </a:r>
            <a:r>
              <a:rPr lang="hr-HR" sz="4400" dirty="0" smtClean="0"/>
              <a:t>Disney</a:t>
            </a:r>
            <a:r>
              <a:rPr lang="hr-HR" sz="4400" dirty="0"/>
              <a:t> </a:t>
            </a:r>
            <a:r>
              <a:rPr lang="hr-HR" sz="4400" dirty="0" smtClean="0"/>
              <a:t>Brothers Studio</a:t>
            </a:r>
            <a:r>
              <a:rPr lang="en-US" sz="4400" dirty="0"/>
              <a:t> with his brother </a:t>
            </a:r>
            <a:r>
              <a:rPr lang="hr-HR" sz="4400" dirty="0" smtClean="0"/>
              <a:t>Roy</a:t>
            </a:r>
            <a:r>
              <a:rPr lang="en-US" sz="4400" dirty="0"/>
              <a:t> </a:t>
            </a:r>
            <a:endParaRPr lang="hr-HR" sz="4400" dirty="0" smtClean="0"/>
          </a:p>
          <a:p>
            <a:endParaRPr lang="hr-HR" sz="4400" dirty="0" smtClean="0"/>
          </a:p>
          <a:p>
            <a:endParaRPr lang="hr-HR" sz="44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/>
          </a:bodyPr>
          <a:lstStyle/>
          <a:p>
            <a:r>
              <a:rPr lang="hr-HR" sz="5400" dirty="0" smtClean="0"/>
              <a:t>DISNEY’S ANIMATIONS</a:t>
            </a:r>
            <a:endParaRPr lang="hr-HR" sz="5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572140"/>
          </a:xfrm>
        </p:spPr>
        <p:txBody>
          <a:bodyPr>
            <a:normAutofit/>
          </a:bodyPr>
          <a:lstStyle/>
          <a:p>
            <a:r>
              <a:rPr lang="en-US" sz="4400" dirty="0"/>
              <a:t> Walt developed the character Mickey Mouse in 1928, his first highly popular success</a:t>
            </a:r>
            <a:endParaRPr lang="hr-HR" sz="4400" dirty="0"/>
          </a:p>
        </p:txBody>
      </p:sp>
      <p:pic>
        <p:nvPicPr>
          <p:cNvPr id="4100" name="Picture 4" descr="C:\Users\Ivana\AppData\Local\Microsoft\Windows\INetCache\IE\RWZGD3HA\Walt_Disney_Animation_Studios_logo.svg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3429000"/>
            <a:ext cx="7286676" cy="31432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285728"/>
            <a:ext cx="8229600" cy="6215106"/>
          </a:xfrm>
        </p:spPr>
        <p:txBody>
          <a:bodyPr>
            <a:noAutofit/>
          </a:bodyPr>
          <a:lstStyle/>
          <a:p>
            <a:r>
              <a:rPr lang="hr-HR" sz="4400" dirty="0" smtClean="0"/>
              <a:t>He made</a:t>
            </a:r>
            <a:r>
              <a:rPr lang="en-US" sz="4400" dirty="0"/>
              <a:t> </a:t>
            </a:r>
            <a:r>
              <a:rPr lang="hr-HR" sz="4400" dirty="0" smtClean="0"/>
              <a:t>many animations </a:t>
            </a:r>
            <a:r>
              <a:rPr lang="en-US" sz="4400" dirty="0" smtClean="0"/>
              <a:t>such</a:t>
            </a:r>
            <a:endParaRPr lang="hr-HR" sz="4400" dirty="0" smtClean="0"/>
          </a:p>
          <a:p>
            <a:pPr>
              <a:buNone/>
            </a:pPr>
            <a:r>
              <a:rPr lang="hr-HR" sz="4400" dirty="0"/>
              <a:t> </a:t>
            </a:r>
            <a:r>
              <a:rPr lang="hr-HR" sz="4400" dirty="0" smtClean="0"/>
              <a:t> </a:t>
            </a:r>
            <a:r>
              <a:rPr lang="en-US" sz="4400" dirty="0" smtClean="0"/>
              <a:t> </a:t>
            </a:r>
            <a:r>
              <a:rPr lang="en-US" sz="4400" dirty="0"/>
              <a:t>as </a:t>
            </a:r>
            <a:r>
              <a:rPr lang="en-US" sz="4400" i="1" dirty="0"/>
              <a:t>Snow White and the </a:t>
            </a:r>
            <a:r>
              <a:rPr lang="hr-HR" sz="4400" i="1" dirty="0" smtClean="0"/>
              <a:t>Seven </a:t>
            </a:r>
            <a:r>
              <a:rPr lang="en-US" sz="4400" i="1" dirty="0" smtClean="0"/>
              <a:t>Dwarfs</a:t>
            </a:r>
            <a:r>
              <a:rPr lang="en-US" sz="4400" dirty="0"/>
              <a:t> (1937), </a:t>
            </a:r>
            <a:r>
              <a:rPr lang="en-US" sz="4400" i="1" dirty="0" err="1" smtClean="0"/>
              <a:t>Fantasia</a:t>
            </a:r>
            <a:r>
              <a:rPr lang="en-US" sz="4400" dirty="0" err="1" smtClean="0"/>
              <a:t>,</a:t>
            </a:r>
            <a:r>
              <a:rPr lang="en-US" sz="4400" i="1" dirty="0" err="1" smtClean="0"/>
              <a:t>Pinocchio</a:t>
            </a:r>
            <a:r>
              <a:rPr lang="hr-HR" sz="4400" i="1" dirty="0" smtClean="0"/>
              <a:t> </a:t>
            </a:r>
            <a:r>
              <a:rPr lang="en-US" sz="4400" dirty="0" smtClean="0"/>
              <a:t>(both1940</a:t>
            </a:r>
            <a:r>
              <a:rPr lang="hr-HR" sz="4400" dirty="0" smtClean="0"/>
              <a:t>),</a:t>
            </a:r>
            <a:r>
              <a:rPr lang="en-US" sz="4400" dirty="0"/>
              <a:t> </a:t>
            </a:r>
            <a:r>
              <a:rPr lang="en-US" sz="4400" i="1" dirty="0" err="1"/>
              <a:t>Dumbo</a:t>
            </a:r>
            <a:r>
              <a:rPr lang="en-US" sz="4400" dirty="0"/>
              <a:t> (</a:t>
            </a:r>
            <a:r>
              <a:rPr lang="en-US" sz="4400" dirty="0" smtClean="0"/>
              <a:t>194</a:t>
            </a:r>
            <a:r>
              <a:rPr lang="hr-HR" sz="4400" dirty="0" smtClean="0"/>
              <a:t>1</a:t>
            </a:r>
            <a:r>
              <a:rPr lang="en-US" sz="4400" dirty="0" smtClean="0"/>
              <a:t>)</a:t>
            </a:r>
            <a:r>
              <a:rPr lang="hr-HR" sz="4400" dirty="0" smtClean="0"/>
              <a:t>,</a:t>
            </a:r>
            <a:r>
              <a:rPr lang="en-US" sz="4400" dirty="0" smtClean="0"/>
              <a:t> </a:t>
            </a:r>
            <a:r>
              <a:rPr lang="en-US" sz="4400" i="1" dirty="0" smtClean="0"/>
              <a:t>Bambi</a:t>
            </a:r>
            <a:r>
              <a:rPr lang="en-US" sz="4400" dirty="0"/>
              <a:t> (</a:t>
            </a:r>
            <a:r>
              <a:rPr lang="en-US" sz="4400" dirty="0" smtClean="0"/>
              <a:t>1942)</a:t>
            </a:r>
            <a:r>
              <a:rPr lang="hr-HR" sz="4400" dirty="0"/>
              <a:t>,</a:t>
            </a:r>
            <a:r>
              <a:rPr lang="hr-HR" sz="4400" dirty="0" smtClean="0"/>
              <a:t> </a:t>
            </a:r>
            <a:r>
              <a:rPr lang="en-US" sz="4400" i="1" dirty="0" smtClean="0"/>
              <a:t>Cinderella</a:t>
            </a:r>
            <a:r>
              <a:rPr lang="en-US" sz="4400" dirty="0"/>
              <a:t> (1950) </a:t>
            </a:r>
            <a:r>
              <a:rPr lang="hr-HR" sz="4400" dirty="0" smtClean="0"/>
              <a:t>...</a:t>
            </a:r>
            <a:endParaRPr lang="hr-HR" sz="4400" dirty="0"/>
          </a:p>
        </p:txBody>
      </p:sp>
      <p:pic>
        <p:nvPicPr>
          <p:cNvPr id="5125" name="Picture 5" descr="C:\Users\Ivana\AppData\Local\Microsoft\Windows\INetCache\IE\U9E5CUE2\a270567a5c6a5c2c947a80e4f273e125-d3f284k.1jpg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3214686"/>
            <a:ext cx="3429024" cy="3429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</p:spPr>
        <p:txBody>
          <a:bodyPr>
            <a:normAutofit/>
          </a:bodyPr>
          <a:lstStyle/>
          <a:p>
            <a:r>
              <a:rPr lang="hr-HR" sz="5400" dirty="0" smtClean="0"/>
              <a:t> HIS ACHIEVEMENTS</a:t>
            </a:r>
            <a:endParaRPr lang="hr-HR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357850"/>
          </a:xfrm>
        </p:spPr>
        <p:txBody>
          <a:bodyPr>
            <a:normAutofit fontScale="77500" lnSpcReduction="20000"/>
          </a:bodyPr>
          <a:lstStyle/>
          <a:p>
            <a:r>
              <a:rPr lang="en-US" sz="5200" dirty="0"/>
              <a:t> Disney holds the record for most Academy </a:t>
            </a:r>
            <a:r>
              <a:rPr lang="en-US" sz="5200" dirty="0" smtClean="0"/>
              <a:t>Aw</a:t>
            </a:r>
            <a:r>
              <a:rPr lang="hr-HR" sz="5200" dirty="0" smtClean="0"/>
              <a:t>ards</a:t>
            </a:r>
          </a:p>
          <a:p>
            <a:pPr>
              <a:buNone/>
            </a:pPr>
            <a:r>
              <a:rPr lang="hr-HR" sz="5200" dirty="0" smtClean="0"/>
              <a:t>-  He got 22 Oscars </a:t>
            </a:r>
            <a:r>
              <a:rPr lang="en-US" sz="5200" dirty="0" smtClean="0"/>
              <a:t>from </a:t>
            </a:r>
            <a:r>
              <a:rPr lang="en-US" sz="5200" dirty="0"/>
              <a:t>59 nominations. He was presented with two </a:t>
            </a:r>
            <a:r>
              <a:rPr lang="en-US" sz="5200" dirty="0" err="1" smtClean="0"/>
              <a:t>Golde</a:t>
            </a:r>
            <a:r>
              <a:rPr lang="hr-HR" sz="5200" dirty="0" smtClean="0"/>
              <a:t>n </a:t>
            </a:r>
            <a:r>
              <a:rPr lang="en-US" sz="5200" dirty="0" smtClean="0"/>
              <a:t>Globe</a:t>
            </a:r>
            <a:r>
              <a:rPr lang="en-US" sz="5200" dirty="0"/>
              <a:t> Special Achievement Awards and an Emmy Award, among other honors. Several of his films are included in the National </a:t>
            </a:r>
            <a:r>
              <a:rPr lang="en-US" sz="5200" dirty="0" err="1" smtClean="0"/>
              <a:t>Fil</a:t>
            </a:r>
            <a:r>
              <a:rPr lang="hr-HR" sz="5200" dirty="0" smtClean="0"/>
              <a:t>m</a:t>
            </a:r>
            <a:r>
              <a:rPr lang="en-US" sz="5200" dirty="0" smtClean="0"/>
              <a:t> </a:t>
            </a:r>
            <a:r>
              <a:rPr lang="en-US" sz="5200" dirty="0"/>
              <a:t>Registry by the Library of </a:t>
            </a:r>
            <a:r>
              <a:rPr lang="en-US" sz="5200" dirty="0" smtClean="0"/>
              <a:t>Congress</a:t>
            </a:r>
            <a:endParaRPr lang="hr-HR" sz="4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15106"/>
          </a:xfrm>
        </p:spPr>
        <p:txBody>
          <a:bodyPr>
            <a:normAutofit fontScale="85000" lnSpcReduction="20000"/>
          </a:bodyPr>
          <a:lstStyle/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pPr>
              <a:buNone/>
            </a:pPr>
            <a:r>
              <a:rPr lang="hr-HR" sz="5400" dirty="0" smtClean="0"/>
              <a:t>  </a:t>
            </a:r>
          </a:p>
          <a:p>
            <a:pPr>
              <a:buNone/>
            </a:pPr>
            <a:endParaRPr lang="hr-HR" sz="5400" dirty="0"/>
          </a:p>
          <a:p>
            <a:pPr>
              <a:buNone/>
            </a:pPr>
            <a:r>
              <a:rPr lang="hr-HR" sz="5400" dirty="0" smtClean="0"/>
              <a:t> THANKS FOR WATCHING</a:t>
            </a:r>
          </a:p>
          <a:p>
            <a:pPr>
              <a:buNone/>
            </a:pPr>
            <a:r>
              <a:rPr lang="hr-HR" sz="5400" dirty="0"/>
              <a:t> </a:t>
            </a:r>
            <a:r>
              <a:rPr lang="hr-HR" sz="5400" dirty="0" smtClean="0"/>
              <a:t>                             </a:t>
            </a:r>
            <a:r>
              <a:rPr lang="hr-HR" sz="3600" dirty="0" smtClean="0"/>
              <a:t>By Karlo Đaković</a:t>
            </a:r>
            <a:endParaRPr lang="hr-HR" sz="5400" dirty="0" smtClean="0"/>
          </a:p>
          <a:p>
            <a:pPr>
              <a:buNone/>
            </a:pPr>
            <a:r>
              <a:rPr lang="hr-HR" sz="5400" dirty="0"/>
              <a:t> </a:t>
            </a:r>
            <a:r>
              <a:rPr lang="hr-HR" sz="5400" dirty="0" smtClean="0"/>
              <a:t>                             </a:t>
            </a:r>
          </a:p>
        </p:txBody>
      </p:sp>
      <p:pic>
        <p:nvPicPr>
          <p:cNvPr id="7170" name="Picture 2" descr="C:\Users\Ivana\AppData\Local\Microsoft\Windows\INetCache\IE\5U6U3M0V\Disney-3-Walt-Disney[1]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378333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4"/>
          <a:stretch>
            <a:fillRect/>
          </a:stretch>
        </p:blipFill>
        <p:spPr>
          <a:xfrm>
            <a:off x="9144000" y="857232"/>
            <a:ext cx="285752" cy="285752"/>
          </a:xfrm>
          <a:prstGeom prst="rect">
            <a:avLst/>
          </a:prstGeom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5">
      <a:dk1>
        <a:srgbClr val="0587AC"/>
      </a:dk1>
      <a:lt1>
        <a:srgbClr val="93F5F9"/>
      </a:lt1>
      <a:dk2>
        <a:srgbClr val="93F5F9"/>
      </a:dk2>
      <a:lt2>
        <a:srgbClr val="6ADAFA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21</Words>
  <Application>Microsoft Office PowerPoint</Application>
  <PresentationFormat>On-screen Show (4:3)</PresentationFormat>
  <Paragraphs>24</Paragraphs>
  <Slides>7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ABOUT WALTER</vt:lpstr>
      <vt:lpstr>Slide 3</vt:lpstr>
      <vt:lpstr>DISNEY’S ANIMATIONS</vt:lpstr>
      <vt:lpstr>Slide 5</vt:lpstr>
      <vt:lpstr> HIS ACHIEVEMENTS</vt:lpstr>
      <vt:lpstr>Slide 7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Ivana Đaković</dc:creator>
  <cp:lastModifiedBy>Ivana Đaković</cp:lastModifiedBy>
  <cp:revision>15</cp:revision>
  <dcterms:created xsi:type="dcterms:W3CDTF">2017-03-14T13:37:18Z</dcterms:created>
  <dcterms:modified xsi:type="dcterms:W3CDTF">2017-03-15T17:14:22Z</dcterms:modified>
</cp:coreProperties>
</file>