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760E-42F4-420B-90E3-B72218871A9C}" type="datetimeFigureOut">
              <a:rPr lang="sr-Latn-CS" smtClean="0"/>
              <a:pPr/>
              <a:t>15.3.2017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2CFE-C028-4900-A6E5-B85473B1D60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760E-42F4-420B-90E3-B72218871A9C}" type="datetimeFigureOut">
              <a:rPr lang="sr-Latn-CS" smtClean="0"/>
              <a:pPr/>
              <a:t>15.3.2017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2CFE-C028-4900-A6E5-B85473B1D60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760E-42F4-420B-90E3-B72218871A9C}" type="datetimeFigureOut">
              <a:rPr lang="sr-Latn-CS" smtClean="0"/>
              <a:pPr/>
              <a:t>15.3.2017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2CFE-C028-4900-A6E5-B85473B1D60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760E-42F4-420B-90E3-B72218871A9C}" type="datetimeFigureOut">
              <a:rPr lang="sr-Latn-CS" smtClean="0"/>
              <a:pPr/>
              <a:t>15.3.2017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2CFE-C028-4900-A6E5-B85473B1D60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760E-42F4-420B-90E3-B72218871A9C}" type="datetimeFigureOut">
              <a:rPr lang="sr-Latn-CS" smtClean="0"/>
              <a:pPr/>
              <a:t>15.3.2017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2CFE-C028-4900-A6E5-B85473B1D60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760E-42F4-420B-90E3-B72218871A9C}" type="datetimeFigureOut">
              <a:rPr lang="sr-Latn-CS" smtClean="0"/>
              <a:pPr/>
              <a:t>15.3.2017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2CFE-C028-4900-A6E5-B85473B1D60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760E-42F4-420B-90E3-B72218871A9C}" type="datetimeFigureOut">
              <a:rPr lang="sr-Latn-CS" smtClean="0"/>
              <a:pPr/>
              <a:t>15.3.2017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2CFE-C028-4900-A6E5-B85473B1D60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760E-42F4-420B-90E3-B72218871A9C}" type="datetimeFigureOut">
              <a:rPr lang="sr-Latn-CS" smtClean="0"/>
              <a:pPr/>
              <a:t>15.3.2017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2CFE-C028-4900-A6E5-B85473B1D60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760E-42F4-420B-90E3-B72218871A9C}" type="datetimeFigureOut">
              <a:rPr lang="sr-Latn-CS" smtClean="0"/>
              <a:pPr/>
              <a:t>15.3.2017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2CFE-C028-4900-A6E5-B85473B1D60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760E-42F4-420B-90E3-B72218871A9C}" type="datetimeFigureOut">
              <a:rPr lang="sr-Latn-CS" smtClean="0"/>
              <a:pPr/>
              <a:t>15.3.2017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2CFE-C028-4900-A6E5-B85473B1D60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760E-42F4-420B-90E3-B72218871A9C}" type="datetimeFigureOut">
              <a:rPr lang="sr-Latn-CS" smtClean="0"/>
              <a:pPr/>
              <a:t>15.3.2017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2CFE-C028-4900-A6E5-B85473B1D60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5760E-42F4-420B-90E3-B72218871A9C}" type="datetimeFigureOut">
              <a:rPr lang="sr-Latn-CS" smtClean="0"/>
              <a:pPr/>
              <a:t>15.3.2017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72CFE-C028-4900-A6E5-B85473B1D60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28596" y="2000240"/>
            <a:ext cx="8286808" cy="2143140"/>
          </a:xfrm>
        </p:spPr>
        <p:txBody>
          <a:bodyPr>
            <a:normAutofit/>
          </a:bodyPr>
          <a:lstStyle/>
          <a:p>
            <a:r>
              <a:rPr lang="hr-HR" sz="7200" b="1" dirty="0" err="1" smtClean="0">
                <a:latin typeface="Edwardian Script ITC" pitchFamily="66" charset="0"/>
              </a:rPr>
              <a:t>Princess</a:t>
            </a:r>
            <a:r>
              <a:rPr lang="hr-HR" sz="7200" b="1" dirty="0" smtClean="0">
                <a:latin typeface="Edwardian Script ITC" pitchFamily="66" charset="0"/>
              </a:rPr>
              <a:t> Diana Spencer</a:t>
            </a:r>
            <a:endParaRPr lang="hr-HR" sz="7200" b="1" dirty="0">
              <a:latin typeface="Edwardian Script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800" b="1" dirty="0" smtClean="0">
                <a:latin typeface="Edwardian Script ITC" pitchFamily="66" charset="0"/>
              </a:rPr>
              <a:t>ABOUT</a:t>
            </a:r>
            <a:endParaRPr lang="hr-HR" sz="4800" b="1" dirty="0">
              <a:latin typeface="Edwardian Script ITC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43050"/>
            <a:ext cx="4900618" cy="4929222"/>
          </a:xfrm>
        </p:spPr>
        <p:txBody>
          <a:bodyPr/>
          <a:lstStyle/>
          <a:p>
            <a:pPr algn="ctr">
              <a:buNone/>
            </a:pPr>
            <a:r>
              <a:rPr lang="hr-HR" dirty="0" smtClean="0"/>
              <a:t>    </a:t>
            </a:r>
            <a:r>
              <a:rPr lang="hr-HR" sz="3600" b="1" dirty="0" smtClean="0">
                <a:latin typeface="Edwardian Script ITC" pitchFamily="66" charset="0"/>
              </a:rPr>
              <a:t>Diana Spencer </a:t>
            </a:r>
            <a:r>
              <a:rPr lang="hr-HR" sz="3600" b="1" dirty="0" err="1" smtClean="0">
                <a:latin typeface="Edwardian Script ITC" pitchFamily="66" charset="0"/>
              </a:rPr>
              <a:t>was</a:t>
            </a:r>
            <a:r>
              <a:rPr lang="hr-HR" sz="3600" b="1" dirty="0" smtClean="0">
                <a:latin typeface="Edwardian Script ITC" pitchFamily="66" charset="0"/>
              </a:rPr>
              <a:t> </a:t>
            </a:r>
            <a:r>
              <a:rPr lang="hr-HR" sz="3600" b="1" dirty="0" err="1" smtClean="0">
                <a:latin typeface="Edwardian Script ITC" pitchFamily="66" charset="0"/>
              </a:rPr>
              <a:t>the</a:t>
            </a:r>
            <a:r>
              <a:rPr lang="hr-HR" sz="3600" b="1" dirty="0" smtClean="0">
                <a:latin typeface="Edwardian Script ITC" pitchFamily="66" charset="0"/>
              </a:rPr>
              <a:t> first </a:t>
            </a:r>
            <a:r>
              <a:rPr lang="hr-HR" sz="3600" b="1" dirty="0" err="1" smtClean="0">
                <a:latin typeface="Edwardian Script ITC" pitchFamily="66" charset="0"/>
              </a:rPr>
              <a:t>wife</a:t>
            </a:r>
            <a:r>
              <a:rPr lang="hr-HR" sz="3600" b="1" dirty="0" smtClean="0">
                <a:latin typeface="Edwardian Script ITC" pitchFamily="66" charset="0"/>
              </a:rPr>
              <a:t> </a:t>
            </a:r>
            <a:r>
              <a:rPr lang="hr-HR" sz="3600" b="1" dirty="0" err="1" smtClean="0">
                <a:latin typeface="Edwardian Script ITC" pitchFamily="66" charset="0"/>
              </a:rPr>
              <a:t>of</a:t>
            </a:r>
            <a:r>
              <a:rPr lang="hr-HR" sz="3600" b="1" dirty="0" smtClean="0">
                <a:latin typeface="Edwardian Script ITC" pitchFamily="66" charset="0"/>
              </a:rPr>
              <a:t> British </a:t>
            </a:r>
            <a:r>
              <a:rPr lang="hr-HR" sz="3600" b="1" dirty="0" err="1" smtClean="0">
                <a:latin typeface="Edwardian Script ITC" pitchFamily="66" charset="0"/>
              </a:rPr>
              <a:t>heir</a:t>
            </a:r>
            <a:r>
              <a:rPr lang="hr-HR" sz="3600" b="1" dirty="0" smtClean="0">
                <a:latin typeface="Edwardian Script ITC" pitchFamily="66" charset="0"/>
              </a:rPr>
              <a:t> to </a:t>
            </a:r>
            <a:r>
              <a:rPr lang="hr-HR" sz="3600" b="1" dirty="0" err="1" smtClean="0">
                <a:latin typeface="Edwardian Script ITC" pitchFamily="66" charset="0"/>
              </a:rPr>
              <a:t>the</a:t>
            </a:r>
            <a:r>
              <a:rPr lang="hr-HR" sz="3600" b="1" dirty="0" smtClean="0">
                <a:latin typeface="Edwardian Script ITC" pitchFamily="66" charset="0"/>
              </a:rPr>
              <a:t> </a:t>
            </a:r>
            <a:r>
              <a:rPr lang="hr-HR" sz="3600" b="1" dirty="0" err="1" smtClean="0">
                <a:latin typeface="Edwardian Script ITC" pitchFamily="66" charset="0"/>
              </a:rPr>
              <a:t>throne</a:t>
            </a:r>
            <a:r>
              <a:rPr lang="hr-HR" sz="3600" b="1" dirty="0" smtClean="0">
                <a:latin typeface="Edwardian Script ITC" pitchFamily="66" charset="0"/>
              </a:rPr>
              <a:t>.</a:t>
            </a:r>
          </a:p>
          <a:p>
            <a:pPr algn="ctr">
              <a:buNone/>
            </a:pPr>
            <a:r>
              <a:rPr lang="hr-HR" sz="3600" b="1" dirty="0" err="1" smtClean="0">
                <a:latin typeface="Edwardian Script ITC" pitchFamily="66" charset="0"/>
              </a:rPr>
              <a:t>She</a:t>
            </a:r>
            <a:r>
              <a:rPr lang="hr-HR" sz="3600" b="1" dirty="0" smtClean="0">
                <a:latin typeface="Edwardian Script ITC" pitchFamily="66" charset="0"/>
              </a:rPr>
              <a:t> </a:t>
            </a:r>
            <a:r>
              <a:rPr lang="hr-HR" sz="3600" b="1" dirty="0" err="1" smtClean="0">
                <a:latin typeface="Edwardian Script ITC" pitchFamily="66" charset="0"/>
              </a:rPr>
              <a:t>was</a:t>
            </a:r>
            <a:r>
              <a:rPr lang="hr-HR" sz="3600" b="1" dirty="0" smtClean="0">
                <a:latin typeface="Edwardian Script ITC" pitchFamily="66" charset="0"/>
              </a:rPr>
              <a:t> </a:t>
            </a:r>
            <a:r>
              <a:rPr lang="hr-HR" sz="3600" b="1" dirty="0" err="1" smtClean="0">
                <a:latin typeface="Edwardian Script ITC" pitchFamily="66" charset="0"/>
              </a:rPr>
              <a:t>princess</a:t>
            </a:r>
            <a:r>
              <a:rPr lang="hr-HR" sz="3600" b="1" dirty="0" smtClean="0">
                <a:latin typeface="Edwardian Script ITC" pitchFamily="66" charset="0"/>
              </a:rPr>
              <a:t>.</a:t>
            </a:r>
          </a:p>
          <a:p>
            <a:pPr algn="ctr">
              <a:buNone/>
            </a:pPr>
            <a:r>
              <a:rPr lang="hr-HR" sz="3600" b="1" dirty="0">
                <a:latin typeface="Edwardian Script ITC" pitchFamily="66" charset="0"/>
              </a:rPr>
              <a:t> </a:t>
            </a:r>
            <a:r>
              <a:rPr lang="hr-HR" sz="3600" b="1" dirty="0" smtClean="0">
                <a:latin typeface="Edwardian Script ITC" pitchFamily="66" charset="0"/>
              </a:rPr>
              <a:t>   </a:t>
            </a:r>
            <a:r>
              <a:rPr lang="hr-HR" sz="3600" b="1" dirty="0" err="1" smtClean="0">
                <a:latin typeface="Edwardian Script ITC" pitchFamily="66" charset="0"/>
              </a:rPr>
              <a:t>Her</a:t>
            </a:r>
            <a:r>
              <a:rPr lang="hr-HR" sz="3600" b="1" dirty="0" smtClean="0">
                <a:latin typeface="Edwardian Script ITC" pitchFamily="66" charset="0"/>
              </a:rPr>
              <a:t> </a:t>
            </a:r>
            <a:r>
              <a:rPr lang="hr-HR" sz="3600" b="1" dirty="0" err="1" smtClean="0">
                <a:latin typeface="Edwardian Script ITC" pitchFamily="66" charset="0"/>
              </a:rPr>
              <a:t>husband</a:t>
            </a:r>
            <a:r>
              <a:rPr lang="hr-HR" sz="3600" b="1" dirty="0" smtClean="0">
                <a:latin typeface="Edwardian Script ITC" pitchFamily="66" charset="0"/>
              </a:rPr>
              <a:t> </a:t>
            </a:r>
            <a:r>
              <a:rPr lang="hr-HR" sz="3600" b="1" dirty="0" err="1" smtClean="0">
                <a:latin typeface="Edwardian Script ITC" pitchFamily="66" charset="0"/>
              </a:rPr>
              <a:t>was</a:t>
            </a:r>
            <a:r>
              <a:rPr lang="hr-HR" sz="3600" b="1" dirty="0" smtClean="0">
                <a:latin typeface="Edwardian Script ITC" pitchFamily="66" charset="0"/>
              </a:rPr>
              <a:t> Charles, </a:t>
            </a:r>
            <a:r>
              <a:rPr lang="hr-HR" sz="3600" b="1" dirty="0" err="1" smtClean="0">
                <a:latin typeface="Edwardian Script ITC" pitchFamily="66" charset="0"/>
              </a:rPr>
              <a:t>Prince</a:t>
            </a:r>
            <a:r>
              <a:rPr lang="hr-HR" sz="3600" b="1" dirty="0" smtClean="0">
                <a:latin typeface="Edwardian Script ITC" pitchFamily="66" charset="0"/>
              </a:rPr>
              <a:t> </a:t>
            </a:r>
            <a:r>
              <a:rPr lang="hr-HR" sz="3600" b="1" dirty="0" err="1" smtClean="0">
                <a:latin typeface="Edwardian Script ITC" pitchFamily="66" charset="0"/>
              </a:rPr>
              <a:t>of</a:t>
            </a:r>
            <a:r>
              <a:rPr lang="hr-HR" sz="3600" b="1" dirty="0" smtClean="0">
                <a:latin typeface="Edwardian Script ITC" pitchFamily="66" charset="0"/>
              </a:rPr>
              <a:t> </a:t>
            </a:r>
            <a:r>
              <a:rPr lang="hr-HR" sz="3600" b="1" dirty="0" err="1" smtClean="0">
                <a:latin typeface="Edwardian Script ITC" pitchFamily="66" charset="0"/>
              </a:rPr>
              <a:t>Wales</a:t>
            </a:r>
            <a:r>
              <a:rPr lang="hr-HR" sz="3600" b="1" dirty="0" smtClean="0">
                <a:latin typeface="Edwardian Script ITC" pitchFamily="66" charset="0"/>
              </a:rPr>
              <a:t>.</a:t>
            </a:r>
          </a:p>
          <a:p>
            <a:pPr algn="ctr">
              <a:buNone/>
            </a:pPr>
            <a:r>
              <a:rPr lang="hr-HR" sz="3600" b="1" dirty="0">
                <a:latin typeface="Edwardian Script ITC" pitchFamily="66" charset="0"/>
              </a:rPr>
              <a:t> </a:t>
            </a:r>
            <a:r>
              <a:rPr lang="hr-HR" sz="3600" b="1" dirty="0" smtClean="0">
                <a:latin typeface="Edwardian Script ITC" pitchFamily="66" charset="0"/>
              </a:rPr>
              <a:t>   </a:t>
            </a:r>
            <a:r>
              <a:rPr lang="hr-HR" sz="3600" b="1" dirty="0" err="1" smtClean="0">
                <a:latin typeface="Edwardian Script ITC" pitchFamily="66" charset="0"/>
              </a:rPr>
              <a:t>She</a:t>
            </a:r>
            <a:r>
              <a:rPr lang="hr-HR" sz="3600" b="1" dirty="0" smtClean="0">
                <a:latin typeface="Edwardian Script ITC" pitchFamily="66" charset="0"/>
              </a:rPr>
              <a:t> </a:t>
            </a:r>
            <a:r>
              <a:rPr lang="hr-HR" sz="3600" b="1" dirty="0" err="1" smtClean="0">
                <a:latin typeface="Edwardian Script ITC" pitchFamily="66" charset="0"/>
              </a:rPr>
              <a:t>was</a:t>
            </a:r>
            <a:r>
              <a:rPr lang="hr-HR" sz="3600" b="1" dirty="0" smtClean="0">
                <a:latin typeface="Edwardian Script ITC" pitchFamily="66" charset="0"/>
              </a:rPr>
              <a:t> </a:t>
            </a:r>
            <a:r>
              <a:rPr lang="hr-HR" sz="3600" b="1" dirty="0" err="1" smtClean="0">
                <a:latin typeface="Edwardian Script ITC" pitchFamily="66" charset="0"/>
              </a:rPr>
              <a:t>born</a:t>
            </a:r>
            <a:r>
              <a:rPr lang="hr-HR" sz="3600" b="1" dirty="0" smtClean="0">
                <a:latin typeface="Edwardian Script ITC" pitchFamily="66" charset="0"/>
              </a:rPr>
              <a:t> on </a:t>
            </a:r>
            <a:r>
              <a:rPr lang="hr-HR" sz="3600" b="1" dirty="0" err="1" smtClean="0">
                <a:latin typeface="Edwardian Script ITC" pitchFamily="66" charset="0"/>
              </a:rPr>
              <a:t>July</a:t>
            </a:r>
            <a:r>
              <a:rPr lang="hr-HR" sz="3600" b="1" dirty="0">
                <a:latin typeface="Edwardian Script ITC" pitchFamily="66" charset="0"/>
              </a:rPr>
              <a:t> </a:t>
            </a:r>
            <a:r>
              <a:rPr lang="hr-HR" sz="3600" b="1" dirty="0" smtClean="0">
                <a:latin typeface="Edwardian Script ITC" pitchFamily="66" charset="0"/>
              </a:rPr>
              <a:t>1,1961,</a:t>
            </a:r>
            <a:r>
              <a:rPr lang="hr-HR" sz="3600" b="1" dirty="0" err="1" smtClean="0">
                <a:latin typeface="Edwardian Script ITC" pitchFamily="66" charset="0"/>
              </a:rPr>
              <a:t>and</a:t>
            </a:r>
            <a:r>
              <a:rPr lang="hr-HR" sz="3600" b="1" dirty="0" smtClean="0">
                <a:latin typeface="Edwardian Script ITC" pitchFamily="66" charset="0"/>
              </a:rPr>
              <a:t> </a:t>
            </a:r>
            <a:r>
              <a:rPr lang="hr-HR" sz="3600" b="1" dirty="0" err="1" smtClean="0">
                <a:latin typeface="Edwardian Script ITC" pitchFamily="66" charset="0"/>
              </a:rPr>
              <a:t>died</a:t>
            </a:r>
            <a:r>
              <a:rPr lang="hr-HR" sz="3600" b="1" dirty="0" smtClean="0">
                <a:latin typeface="Edwardian Script ITC" pitchFamily="66" charset="0"/>
              </a:rPr>
              <a:t> August 31,1997.</a:t>
            </a:r>
          </a:p>
          <a:p>
            <a:pPr>
              <a:buNone/>
            </a:pPr>
            <a:endParaRPr lang="hr-HR" dirty="0" smtClean="0"/>
          </a:p>
        </p:txBody>
      </p:sp>
      <p:pic>
        <p:nvPicPr>
          <p:cNvPr id="5" name="Rezervirano mjesto sadržaja 4" descr="dian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00694" y="1857364"/>
            <a:ext cx="3357586" cy="4192807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14282" y="571480"/>
            <a:ext cx="4329114" cy="50546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r-HR" sz="3600" b="1" dirty="0" err="1" smtClean="0">
                <a:latin typeface="Edwardian Script ITC" pitchFamily="66" charset="0"/>
              </a:rPr>
              <a:t>When</a:t>
            </a:r>
            <a:r>
              <a:rPr lang="hr-HR" sz="3600" b="1" dirty="0" smtClean="0">
                <a:latin typeface="Edwardian Script ITC" pitchFamily="66" charset="0"/>
              </a:rPr>
              <a:t> </a:t>
            </a:r>
            <a:r>
              <a:rPr lang="hr-HR" sz="3600" b="1" dirty="0" err="1" smtClean="0">
                <a:latin typeface="Edwardian Script ITC" pitchFamily="66" charset="0"/>
              </a:rPr>
              <a:t>she</a:t>
            </a:r>
            <a:r>
              <a:rPr lang="hr-HR" sz="3600" b="1" dirty="0" smtClean="0">
                <a:latin typeface="Edwardian Script ITC" pitchFamily="66" charset="0"/>
              </a:rPr>
              <a:t> </a:t>
            </a:r>
            <a:r>
              <a:rPr lang="hr-HR" sz="3600" b="1" dirty="0" err="1" smtClean="0">
                <a:latin typeface="Edwardian Script ITC" pitchFamily="66" charset="0"/>
              </a:rPr>
              <a:t>died</a:t>
            </a:r>
            <a:r>
              <a:rPr lang="hr-HR" sz="3600" b="1" dirty="0" smtClean="0">
                <a:latin typeface="Edwardian Script ITC" pitchFamily="66" charset="0"/>
              </a:rPr>
              <a:t> </a:t>
            </a:r>
            <a:r>
              <a:rPr lang="hr-HR" sz="3600" b="1" dirty="0" err="1" smtClean="0">
                <a:latin typeface="Edwardian Script ITC" pitchFamily="66" charset="0"/>
              </a:rPr>
              <a:t>she</a:t>
            </a:r>
            <a:r>
              <a:rPr lang="hr-HR" sz="3600" b="1" dirty="0" smtClean="0">
                <a:latin typeface="Edwardian Script ITC" pitchFamily="66" charset="0"/>
              </a:rPr>
              <a:t> </a:t>
            </a:r>
            <a:r>
              <a:rPr lang="hr-HR" sz="3600" b="1" dirty="0" err="1" smtClean="0">
                <a:latin typeface="Edwardian Script ITC" pitchFamily="66" charset="0"/>
              </a:rPr>
              <a:t>was</a:t>
            </a:r>
            <a:r>
              <a:rPr lang="hr-HR" sz="3600" b="1" dirty="0" smtClean="0">
                <a:latin typeface="Edwardian Script ITC" pitchFamily="66" charset="0"/>
              </a:rPr>
              <a:t> </a:t>
            </a:r>
            <a:r>
              <a:rPr lang="hr-HR" sz="3600" b="1" dirty="0" err="1" smtClean="0">
                <a:latin typeface="Edwardian Script ITC" pitchFamily="66" charset="0"/>
              </a:rPr>
              <a:t>only</a:t>
            </a:r>
            <a:r>
              <a:rPr lang="hr-HR" sz="3600" b="1" dirty="0" smtClean="0">
                <a:latin typeface="Edwardian Script ITC" pitchFamily="66" charset="0"/>
              </a:rPr>
              <a:t> 36 </a:t>
            </a:r>
            <a:r>
              <a:rPr lang="hr-HR" sz="3600" b="1" dirty="0" err="1" smtClean="0">
                <a:latin typeface="Edwardian Script ITC" pitchFamily="66" charset="0"/>
              </a:rPr>
              <a:t>years</a:t>
            </a:r>
            <a:r>
              <a:rPr lang="hr-HR" sz="3600" b="1" dirty="0" smtClean="0">
                <a:latin typeface="Edwardian Script ITC" pitchFamily="66" charset="0"/>
              </a:rPr>
              <a:t> old. </a:t>
            </a:r>
          </a:p>
          <a:p>
            <a:pPr algn="ctr">
              <a:buNone/>
            </a:pPr>
            <a:r>
              <a:rPr lang="hr-HR" sz="3600" b="1" dirty="0" smtClean="0">
                <a:latin typeface="Edwardian Script ITC" pitchFamily="66" charset="0"/>
              </a:rPr>
              <a:t>Diana </a:t>
            </a:r>
            <a:r>
              <a:rPr lang="hr-HR" sz="3600" b="1" dirty="0" err="1" smtClean="0">
                <a:latin typeface="Edwardian Script ITC" pitchFamily="66" charset="0"/>
              </a:rPr>
              <a:t>was</a:t>
            </a:r>
            <a:r>
              <a:rPr lang="hr-HR" sz="3600" b="1" dirty="0" smtClean="0">
                <a:latin typeface="Edwardian Script ITC" pitchFamily="66" charset="0"/>
              </a:rPr>
              <a:t> </a:t>
            </a:r>
            <a:r>
              <a:rPr lang="hr-HR" sz="3600" b="1" dirty="0" err="1" smtClean="0">
                <a:latin typeface="Edwardian Script ITC" pitchFamily="66" charset="0"/>
              </a:rPr>
              <a:t>also</a:t>
            </a:r>
            <a:r>
              <a:rPr lang="hr-HR" sz="3600" b="1" dirty="0" smtClean="0">
                <a:latin typeface="Edwardian Script ITC" pitchFamily="66" charset="0"/>
              </a:rPr>
              <a:t> </a:t>
            </a:r>
            <a:r>
              <a:rPr lang="hr-HR" sz="3600" b="1" dirty="0" err="1" smtClean="0">
                <a:latin typeface="Edwardian Script ITC" pitchFamily="66" charset="0"/>
              </a:rPr>
              <a:t>born</a:t>
            </a:r>
            <a:r>
              <a:rPr lang="hr-HR" sz="3600" b="1" dirty="0" smtClean="0">
                <a:latin typeface="Edwardian Script ITC" pitchFamily="66" charset="0"/>
              </a:rPr>
              <a:t> </a:t>
            </a:r>
            <a:r>
              <a:rPr lang="hr-HR" sz="3600" b="1" dirty="0" err="1" smtClean="0">
                <a:latin typeface="Edwardian Script ITC" pitchFamily="66" charset="0"/>
              </a:rPr>
              <a:t>in</a:t>
            </a:r>
            <a:r>
              <a:rPr lang="hr-HR" sz="3600" b="1" dirty="0" smtClean="0">
                <a:latin typeface="Edwardian Script ITC" pitchFamily="66" charset="0"/>
              </a:rPr>
              <a:t> a </a:t>
            </a:r>
            <a:r>
              <a:rPr lang="hr-HR" sz="3600" b="1" dirty="0" err="1" smtClean="0">
                <a:latin typeface="Edwardian Script ITC" pitchFamily="66" charset="0"/>
              </a:rPr>
              <a:t>not</a:t>
            </a:r>
            <a:r>
              <a:rPr lang="hr-HR" sz="3600" b="1" dirty="0" smtClean="0">
                <a:latin typeface="Edwardian Script ITC" pitchFamily="66" charset="0"/>
              </a:rPr>
              <a:t>-</a:t>
            </a:r>
            <a:r>
              <a:rPr lang="hr-HR" sz="3600" b="1" dirty="0" err="1" smtClean="0">
                <a:latin typeface="Edwardian Script ITC" pitchFamily="66" charset="0"/>
              </a:rPr>
              <a:t>so</a:t>
            </a:r>
            <a:r>
              <a:rPr lang="hr-HR" sz="3600" b="1" dirty="0" smtClean="0">
                <a:latin typeface="Edwardian Script ITC" pitchFamily="66" charset="0"/>
              </a:rPr>
              <a:t>-</a:t>
            </a:r>
            <a:r>
              <a:rPr lang="hr-HR" sz="3600" b="1" dirty="0" err="1" smtClean="0">
                <a:latin typeface="Edwardian Script ITC" pitchFamily="66" charset="0"/>
              </a:rPr>
              <a:t>famous</a:t>
            </a:r>
            <a:r>
              <a:rPr lang="hr-HR" sz="3600" b="1" dirty="0" smtClean="0">
                <a:latin typeface="Edwardian Script ITC" pitchFamily="66" charset="0"/>
              </a:rPr>
              <a:t> </a:t>
            </a:r>
            <a:r>
              <a:rPr lang="hr-HR" sz="3600" b="1" dirty="0" err="1" smtClean="0">
                <a:latin typeface="Edwardian Script ITC" pitchFamily="66" charset="0"/>
              </a:rPr>
              <a:t>family</a:t>
            </a:r>
            <a:r>
              <a:rPr lang="hr-HR" sz="3600" b="1" dirty="0" smtClean="0">
                <a:latin typeface="Edwardian Script ITC" pitchFamily="66" charset="0"/>
              </a:rPr>
              <a:t>.</a:t>
            </a:r>
          </a:p>
          <a:p>
            <a:pPr algn="ctr">
              <a:buNone/>
            </a:pPr>
            <a:r>
              <a:rPr lang="hr-HR" sz="3600" b="1" dirty="0" err="1" smtClean="0">
                <a:latin typeface="Edwardian Script ITC" pitchFamily="66" charset="0"/>
              </a:rPr>
              <a:t>She</a:t>
            </a:r>
            <a:r>
              <a:rPr lang="hr-HR" sz="3600" b="1" dirty="0" smtClean="0">
                <a:latin typeface="Edwardian Script ITC" pitchFamily="66" charset="0"/>
              </a:rPr>
              <a:t> had </a:t>
            </a:r>
            <a:r>
              <a:rPr lang="hr-HR" sz="3600" b="1" dirty="0" err="1" smtClean="0">
                <a:latin typeface="Edwardian Script ITC" pitchFamily="66" charset="0"/>
              </a:rPr>
              <a:t>two</a:t>
            </a:r>
            <a:r>
              <a:rPr lang="hr-HR" sz="3600" b="1" dirty="0" smtClean="0">
                <a:latin typeface="Edwardian Script ITC" pitchFamily="66" charset="0"/>
              </a:rPr>
              <a:t> </a:t>
            </a:r>
            <a:r>
              <a:rPr lang="hr-HR" sz="3600" b="1" dirty="0" err="1" smtClean="0">
                <a:latin typeface="Edwardian Script ITC" pitchFamily="66" charset="0"/>
              </a:rPr>
              <a:t>sons</a:t>
            </a:r>
            <a:r>
              <a:rPr lang="hr-HR" sz="3600" b="1" dirty="0" smtClean="0">
                <a:latin typeface="Edwardian Script ITC" pitchFamily="66" charset="0"/>
              </a:rPr>
              <a:t>, </a:t>
            </a:r>
            <a:r>
              <a:rPr lang="hr-HR" sz="3600" b="1" dirty="0" err="1" smtClean="0">
                <a:latin typeface="Edwardian Script ITC" pitchFamily="66" charset="0"/>
              </a:rPr>
              <a:t>William</a:t>
            </a:r>
            <a:r>
              <a:rPr lang="hr-HR" sz="3600" b="1" dirty="0" smtClean="0">
                <a:latin typeface="Edwardian Script ITC" pitchFamily="66" charset="0"/>
              </a:rPr>
              <a:t>  </a:t>
            </a:r>
            <a:r>
              <a:rPr lang="hr-HR" sz="3600" b="1" dirty="0" err="1" smtClean="0">
                <a:latin typeface="Edwardian Script ITC" pitchFamily="66" charset="0"/>
              </a:rPr>
              <a:t>and</a:t>
            </a:r>
            <a:r>
              <a:rPr lang="hr-HR" sz="3600" b="1" dirty="0" smtClean="0">
                <a:latin typeface="Edwardian Script ITC" pitchFamily="66" charset="0"/>
              </a:rPr>
              <a:t> </a:t>
            </a:r>
            <a:r>
              <a:rPr lang="hr-HR" sz="3600" b="1" dirty="0" err="1" smtClean="0">
                <a:latin typeface="Edwardian Script ITC" pitchFamily="66" charset="0"/>
              </a:rPr>
              <a:t>Henry</a:t>
            </a:r>
            <a:r>
              <a:rPr lang="hr-HR" sz="3600" b="1" dirty="0" smtClean="0">
                <a:latin typeface="Edwardian Script ITC" pitchFamily="66" charset="0"/>
              </a:rPr>
              <a:t>.</a:t>
            </a:r>
          </a:p>
          <a:p>
            <a:pPr algn="ctr">
              <a:buNone/>
            </a:pPr>
            <a:r>
              <a:rPr lang="hr-HR" sz="3600" b="1" dirty="0" err="1" smtClean="0">
                <a:latin typeface="Edwardian Script ITC" pitchFamily="66" charset="0"/>
              </a:rPr>
              <a:t>They</a:t>
            </a:r>
            <a:r>
              <a:rPr lang="hr-HR" sz="3600" b="1" dirty="0" smtClean="0">
                <a:latin typeface="Edwardian Script ITC" pitchFamily="66" charset="0"/>
              </a:rPr>
              <a:t> </a:t>
            </a:r>
            <a:r>
              <a:rPr lang="hr-HR" sz="3600" b="1" dirty="0" err="1" smtClean="0">
                <a:latin typeface="Edwardian Script ITC" pitchFamily="66" charset="0"/>
              </a:rPr>
              <a:t>were</a:t>
            </a:r>
            <a:r>
              <a:rPr lang="hr-HR" sz="3600" b="1" dirty="0" smtClean="0">
                <a:latin typeface="Edwardian Script ITC" pitchFamily="66" charset="0"/>
              </a:rPr>
              <a:t> </a:t>
            </a:r>
            <a:r>
              <a:rPr lang="hr-HR" sz="3600" b="1" dirty="0" err="1" smtClean="0">
                <a:latin typeface="Edwardian Script ITC" pitchFamily="66" charset="0"/>
              </a:rPr>
              <a:t>also</a:t>
            </a:r>
            <a:r>
              <a:rPr lang="hr-HR" sz="3600" b="1" dirty="0" smtClean="0">
                <a:latin typeface="Edwardian Script ITC" pitchFamily="66" charset="0"/>
              </a:rPr>
              <a:t> </a:t>
            </a:r>
            <a:r>
              <a:rPr lang="hr-HR" sz="3600" b="1" dirty="0" err="1" smtClean="0">
                <a:latin typeface="Edwardian Script ITC" pitchFamily="66" charset="0"/>
              </a:rPr>
              <a:t>the</a:t>
            </a:r>
            <a:r>
              <a:rPr lang="hr-HR" sz="3600" b="1" dirty="0" smtClean="0">
                <a:latin typeface="Edwardian Script ITC" pitchFamily="66" charset="0"/>
              </a:rPr>
              <a:t> </a:t>
            </a:r>
            <a:r>
              <a:rPr lang="hr-HR" sz="3600" b="1" dirty="0" err="1" smtClean="0">
                <a:latin typeface="Edwardian Script ITC" pitchFamily="66" charset="0"/>
              </a:rPr>
              <a:t>Princes</a:t>
            </a:r>
            <a:r>
              <a:rPr lang="hr-HR" sz="3600" b="1" dirty="0" smtClean="0">
                <a:latin typeface="Edwardian Script ITC" pitchFamily="66" charset="0"/>
              </a:rPr>
              <a:t> </a:t>
            </a:r>
            <a:r>
              <a:rPr lang="hr-HR" sz="3600" b="1" dirty="0" err="1" smtClean="0">
                <a:latin typeface="Edwardian Script ITC" pitchFamily="66" charset="0"/>
              </a:rPr>
              <a:t>of</a:t>
            </a:r>
            <a:r>
              <a:rPr lang="hr-HR" sz="3600" b="1" dirty="0" smtClean="0">
                <a:latin typeface="Edwardian Script ITC" pitchFamily="66" charset="0"/>
              </a:rPr>
              <a:t> </a:t>
            </a:r>
            <a:r>
              <a:rPr lang="hr-HR" sz="3600" b="1" dirty="0" err="1" smtClean="0">
                <a:latin typeface="Edwardian Script ITC" pitchFamily="66" charset="0"/>
              </a:rPr>
              <a:t>Wales</a:t>
            </a:r>
            <a:r>
              <a:rPr lang="hr-HR" b="1" dirty="0" smtClean="0"/>
              <a:t>.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11" name="Rezervirano mjesto sadržaja 10" descr="preuzmi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 rot="892594">
            <a:off x="4771579" y="1968926"/>
            <a:ext cx="4037943" cy="295910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Edwardian Script ITC" pitchFamily="66" charset="0"/>
              </a:rPr>
              <a:t>HER   MARRIAGE</a:t>
            </a:r>
            <a:endParaRPr lang="hr-HR" b="1" dirty="0">
              <a:latin typeface="Edwardian Script ITC" pitchFamily="66" charset="0"/>
            </a:endParaRPr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r-HR" sz="4800" b="1" dirty="0" err="1" smtClean="0">
                <a:latin typeface="Edwardian Script ITC" pitchFamily="66" charset="0"/>
              </a:rPr>
              <a:t>In</a:t>
            </a:r>
            <a:r>
              <a:rPr lang="hr-HR" sz="5400" b="1" dirty="0" smtClean="0">
                <a:latin typeface="Edwardian Script ITC" pitchFamily="66" charset="0"/>
              </a:rPr>
              <a:t> 1980. </a:t>
            </a:r>
            <a:r>
              <a:rPr lang="hr-HR" sz="5400" b="1" dirty="0" err="1">
                <a:latin typeface="Edwardian Script ITC" pitchFamily="66" charset="0"/>
              </a:rPr>
              <a:t>P</a:t>
            </a:r>
            <a:r>
              <a:rPr lang="hr-HR" sz="5400" b="1" dirty="0" err="1" smtClean="0">
                <a:latin typeface="Edwardian Script ITC" pitchFamily="66" charset="0"/>
              </a:rPr>
              <a:t>rincess</a:t>
            </a:r>
            <a:r>
              <a:rPr lang="hr-HR" sz="5400" b="1" dirty="0" smtClean="0">
                <a:latin typeface="Edwardian Script ITC" pitchFamily="66" charset="0"/>
              </a:rPr>
              <a:t> Diana </a:t>
            </a:r>
            <a:r>
              <a:rPr lang="hr-HR" sz="5400" b="1" dirty="0" err="1" smtClean="0">
                <a:latin typeface="Edwardian Script ITC" pitchFamily="66" charset="0"/>
              </a:rPr>
              <a:t>wanted</a:t>
            </a:r>
            <a:r>
              <a:rPr lang="hr-HR" sz="5400" b="1" dirty="0" smtClean="0">
                <a:latin typeface="Edwardian Script ITC" pitchFamily="66" charset="0"/>
              </a:rPr>
              <a:t> a </a:t>
            </a:r>
            <a:r>
              <a:rPr lang="hr-HR" sz="5400" b="1" dirty="0" err="1" smtClean="0">
                <a:latin typeface="Edwardian Script ITC" pitchFamily="66" charset="0"/>
              </a:rPr>
              <a:t>divorce</a:t>
            </a:r>
            <a:r>
              <a:rPr lang="hr-HR" sz="5400" b="1" dirty="0" smtClean="0">
                <a:latin typeface="Edwardian Script ITC" pitchFamily="66" charset="0"/>
              </a:rPr>
              <a:t> </a:t>
            </a:r>
            <a:r>
              <a:rPr lang="hr-HR" sz="5400" b="1" dirty="0" err="1" smtClean="0">
                <a:latin typeface="Edwardian Script ITC" pitchFamily="66" charset="0"/>
              </a:rPr>
              <a:t>from</a:t>
            </a:r>
            <a:r>
              <a:rPr lang="hr-HR" sz="5400" b="1" dirty="0" smtClean="0">
                <a:latin typeface="Edwardian Script ITC" pitchFamily="66" charset="0"/>
              </a:rPr>
              <a:t> </a:t>
            </a:r>
            <a:r>
              <a:rPr lang="hr-HR" sz="5400" b="1" dirty="0" err="1" smtClean="0">
                <a:latin typeface="Edwardian Script ITC" pitchFamily="66" charset="0"/>
              </a:rPr>
              <a:t>Prince</a:t>
            </a:r>
            <a:r>
              <a:rPr lang="hr-HR" sz="5400" b="1" dirty="0" smtClean="0">
                <a:latin typeface="Edwardian Script ITC" pitchFamily="66" charset="0"/>
              </a:rPr>
              <a:t> Charles.</a:t>
            </a:r>
            <a:endParaRPr lang="hr-HR" sz="5400" b="1" dirty="0">
              <a:latin typeface="Edwardian Script ITC" pitchFamily="66" charset="0"/>
            </a:endParaRPr>
          </a:p>
          <a:p>
            <a:pPr algn="ctr">
              <a:buNone/>
            </a:pPr>
            <a:r>
              <a:rPr lang="hr-HR" sz="5400" b="1" dirty="0" err="1" smtClean="0">
                <a:latin typeface="Edwardian Script ITC" pitchFamily="66" charset="0"/>
              </a:rPr>
              <a:t>They</a:t>
            </a:r>
            <a:r>
              <a:rPr lang="hr-HR" sz="5400" b="1" dirty="0" smtClean="0">
                <a:latin typeface="Edwardian Script ITC" pitchFamily="66" charset="0"/>
              </a:rPr>
              <a:t> </a:t>
            </a:r>
            <a:r>
              <a:rPr lang="hr-HR" sz="5400" b="1" dirty="0" err="1" smtClean="0">
                <a:latin typeface="Edwardian Script ITC" pitchFamily="66" charset="0"/>
              </a:rPr>
              <a:t>parted</a:t>
            </a:r>
            <a:r>
              <a:rPr lang="hr-HR" sz="5400" b="1" dirty="0" smtClean="0">
                <a:latin typeface="Edwardian Script ITC" pitchFamily="66" charset="0"/>
              </a:rPr>
              <a:t> on 28 th  August  </a:t>
            </a:r>
            <a:r>
              <a:rPr lang="hr-HR" sz="5400" b="1" dirty="0" err="1" smtClean="0">
                <a:latin typeface="Edwardian Script ITC" pitchFamily="66" charset="0"/>
              </a:rPr>
              <a:t>in</a:t>
            </a:r>
            <a:r>
              <a:rPr lang="hr-HR" sz="5400" b="1" dirty="0" smtClean="0">
                <a:latin typeface="Edwardian Script ITC" pitchFamily="66" charset="0"/>
              </a:rPr>
              <a:t> 1996.</a:t>
            </a:r>
            <a:endParaRPr lang="hr-HR" sz="5400" b="1" dirty="0">
              <a:latin typeface="Edwardian Script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800" b="1" dirty="0" err="1" smtClean="0">
                <a:latin typeface="Edwardian Script ITC" pitchFamily="66" charset="0"/>
              </a:rPr>
              <a:t>MORE.</a:t>
            </a:r>
            <a:r>
              <a:rPr lang="hr-HR" sz="4800" b="1" dirty="0" smtClean="0">
                <a:latin typeface="Edwardian Script ITC" pitchFamily="66" charset="0"/>
              </a:rPr>
              <a:t>.</a:t>
            </a:r>
            <a:endParaRPr lang="hr-HR" sz="4800" b="1" dirty="0">
              <a:latin typeface="Edwardian Script ITC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643438" y="1571612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hr-HR" sz="4400" b="1" dirty="0" err="1" smtClean="0">
                <a:latin typeface="Edwardian Script ITC" pitchFamily="66" charset="0"/>
              </a:rPr>
              <a:t>In</a:t>
            </a:r>
            <a:r>
              <a:rPr lang="hr-HR" sz="4400" b="1" dirty="0" smtClean="0">
                <a:latin typeface="Edwardian Script ITC" pitchFamily="66" charset="0"/>
              </a:rPr>
              <a:t> 1997 </a:t>
            </a:r>
            <a:r>
              <a:rPr lang="hr-HR" sz="4400" b="1" dirty="0" err="1" smtClean="0">
                <a:latin typeface="Edwardian Script ITC" pitchFamily="66" charset="0"/>
              </a:rPr>
              <a:t>she</a:t>
            </a:r>
            <a:r>
              <a:rPr lang="hr-HR" sz="4400" b="1" dirty="0" smtClean="0">
                <a:latin typeface="Edwardian Script ITC" pitchFamily="66" charset="0"/>
              </a:rPr>
              <a:t> </a:t>
            </a:r>
            <a:r>
              <a:rPr lang="hr-HR" sz="4400" b="1" dirty="0" err="1" smtClean="0">
                <a:latin typeface="Edwardian Script ITC" pitchFamily="66" charset="0"/>
              </a:rPr>
              <a:t>received</a:t>
            </a:r>
            <a:r>
              <a:rPr lang="hr-HR" sz="4400" b="1" dirty="0" smtClean="0">
                <a:latin typeface="Edwardian Script ITC" pitchFamily="66" charset="0"/>
              </a:rPr>
              <a:t> </a:t>
            </a:r>
            <a:r>
              <a:rPr lang="hr-HR" sz="4400" b="1" dirty="0" err="1" smtClean="0">
                <a:latin typeface="Edwardian Script ITC" pitchFamily="66" charset="0"/>
              </a:rPr>
              <a:t>the</a:t>
            </a:r>
            <a:r>
              <a:rPr lang="hr-HR" sz="4400" b="1" dirty="0" smtClean="0">
                <a:latin typeface="Edwardian Script ITC" pitchFamily="66" charset="0"/>
              </a:rPr>
              <a:t> Nobel </a:t>
            </a:r>
            <a:r>
              <a:rPr lang="hr-HR" sz="4400" b="1" dirty="0" err="1" smtClean="0">
                <a:latin typeface="Edwardian Script ITC" pitchFamily="66" charset="0"/>
              </a:rPr>
              <a:t>Prize</a:t>
            </a:r>
            <a:r>
              <a:rPr lang="hr-HR" sz="4400" b="1" dirty="0" smtClean="0">
                <a:latin typeface="Edwardian Script ITC" pitchFamily="66" charset="0"/>
              </a:rPr>
              <a:t> for </a:t>
            </a:r>
            <a:r>
              <a:rPr lang="hr-HR" sz="4400" b="1" dirty="0" err="1" smtClean="0">
                <a:latin typeface="Edwardian Script ITC" pitchFamily="66" charset="0"/>
              </a:rPr>
              <a:t>assisting</a:t>
            </a:r>
            <a:r>
              <a:rPr lang="hr-HR" sz="4400" b="1" dirty="0" smtClean="0">
                <a:latin typeface="Edwardian Script ITC" pitchFamily="66" charset="0"/>
              </a:rPr>
              <a:t> </a:t>
            </a:r>
            <a:r>
              <a:rPr lang="hr-HR" sz="4400" b="1" dirty="0" err="1" smtClean="0">
                <a:latin typeface="Edwardian Script ITC" pitchFamily="66" charset="0"/>
              </a:rPr>
              <a:t>in</a:t>
            </a:r>
            <a:r>
              <a:rPr lang="hr-HR" sz="4400" b="1" dirty="0" smtClean="0">
                <a:latin typeface="Edwardian Script ITC" pitchFamily="66" charset="0"/>
              </a:rPr>
              <a:t> mine </a:t>
            </a:r>
            <a:r>
              <a:rPr lang="hr-HR" sz="4400" b="1" dirty="0" err="1" smtClean="0">
                <a:latin typeface="Edwardian Script ITC" pitchFamily="66" charset="0"/>
              </a:rPr>
              <a:t>clearance</a:t>
            </a:r>
            <a:r>
              <a:rPr lang="hr-HR" sz="4400" b="1" dirty="0" smtClean="0">
                <a:latin typeface="Edwardian Script ITC" pitchFamily="66" charset="0"/>
              </a:rPr>
              <a:t>.</a:t>
            </a:r>
          </a:p>
          <a:p>
            <a:pPr algn="ctr">
              <a:buNone/>
            </a:pPr>
            <a:r>
              <a:rPr lang="hr-HR" sz="4400" b="1" dirty="0" err="1" smtClean="0">
                <a:latin typeface="Edwardian Script ITC" pitchFamily="66" charset="0"/>
              </a:rPr>
              <a:t>In</a:t>
            </a:r>
            <a:r>
              <a:rPr lang="hr-HR" sz="4400" b="1" dirty="0" smtClean="0">
                <a:latin typeface="Edwardian Script ITC" pitchFamily="66" charset="0"/>
              </a:rPr>
              <a:t> August ,</a:t>
            </a:r>
            <a:r>
              <a:rPr lang="hr-HR" sz="4400" b="1" dirty="0" err="1" smtClean="0">
                <a:latin typeface="Edwardian Script ITC" pitchFamily="66" charset="0"/>
              </a:rPr>
              <a:t>just</a:t>
            </a:r>
            <a:r>
              <a:rPr lang="hr-HR" sz="4400" b="1" dirty="0" smtClean="0">
                <a:latin typeface="Edwardian Script ITC" pitchFamily="66" charset="0"/>
              </a:rPr>
              <a:t> a </a:t>
            </a:r>
            <a:r>
              <a:rPr lang="hr-HR" sz="4400" b="1" dirty="0" err="1" smtClean="0">
                <a:latin typeface="Edwardian Script ITC" pitchFamily="66" charset="0"/>
              </a:rPr>
              <a:t>few</a:t>
            </a:r>
            <a:r>
              <a:rPr lang="hr-HR" sz="4400" b="1" dirty="0" smtClean="0">
                <a:latin typeface="Edwardian Script ITC" pitchFamily="66" charset="0"/>
              </a:rPr>
              <a:t> </a:t>
            </a:r>
            <a:r>
              <a:rPr lang="hr-HR" sz="4400" b="1" dirty="0" err="1" smtClean="0">
                <a:latin typeface="Edwardian Script ITC" pitchFamily="66" charset="0"/>
              </a:rPr>
              <a:t>days</a:t>
            </a:r>
            <a:r>
              <a:rPr lang="hr-HR" sz="4400" b="1" dirty="0" smtClean="0">
                <a:latin typeface="Edwardian Script ITC" pitchFamily="66" charset="0"/>
              </a:rPr>
              <a:t> </a:t>
            </a:r>
            <a:r>
              <a:rPr lang="hr-HR" sz="4400" b="1" dirty="0" err="1" smtClean="0">
                <a:latin typeface="Edwardian Script ITC" pitchFamily="66" charset="0"/>
              </a:rPr>
              <a:t>before</a:t>
            </a:r>
            <a:r>
              <a:rPr lang="hr-HR" sz="4400" b="1" dirty="0" smtClean="0">
                <a:latin typeface="Edwardian Script ITC" pitchFamily="66" charset="0"/>
              </a:rPr>
              <a:t> her </a:t>
            </a:r>
            <a:r>
              <a:rPr lang="hr-HR" sz="4400" b="1" dirty="0" err="1" smtClean="0">
                <a:latin typeface="Edwardian Script ITC" pitchFamily="66" charset="0"/>
              </a:rPr>
              <a:t>death</a:t>
            </a:r>
            <a:r>
              <a:rPr lang="hr-HR" sz="4400" b="1" dirty="0" smtClean="0">
                <a:latin typeface="Edwardian Script ITC" pitchFamily="66" charset="0"/>
              </a:rPr>
              <a:t> , </a:t>
            </a:r>
            <a:r>
              <a:rPr lang="hr-HR" sz="4400" b="1" dirty="0" err="1" smtClean="0">
                <a:latin typeface="Edwardian Script ITC" pitchFamily="66" charset="0"/>
              </a:rPr>
              <a:t>she</a:t>
            </a:r>
            <a:r>
              <a:rPr lang="hr-HR" sz="4400" b="1" dirty="0" smtClean="0">
                <a:latin typeface="Edwardian Script ITC" pitchFamily="66" charset="0"/>
              </a:rPr>
              <a:t> </a:t>
            </a:r>
            <a:r>
              <a:rPr lang="hr-HR" sz="4400" b="1" dirty="0" err="1" smtClean="0">
                <a:latin typeface="Edwardian Script ITC" pitchFamily="66" charset="0"/>
              </a:rPr>
              <a:t>visited</a:t>
            </a:r>
            <a:r>
              <a:rPr lang="hr-HR" sz="4400" b="1" dirty="0" smtClean="0">
                <a:latin typeface="Edwardian Script ITC" pitchFamily="66" charset="0"/>
              </a:rPr>
              <a:t> </a:t>
            </a:r>
            <a:r>
              <a:rPr lang="hr-HR" sz="4400" b="1" dirty="0" err="1" smtClean="0">
                <a:latin typeface="Edwardian Script ITC" pitchFamily="66" charset="0"/>
              </a:rPr>
              <a:t>Bosnia</a:t>
            </a:r>
            <a:r>
              <a:rPr lang="hr-HR" sz="4400" b="1" dirty="0" smtClean="0">
                <a:latin typeface="Edwardian Script ITC" pitchFamily="66" charset="0"/>
              </a:rPr>
              <a:t>  </a:t>
            </a:r>
            <a:r>
              <a:rPr lang="hr-HR" sz="4400" b="1" dirty="0" err="1" smtClean="0">
                <a:latin typeface="Edwardian Script ITC" pitchFamily="66" charset="0"/>
              </a:rPr>
              <a:t>and</a:t>
            </a:r>
            <a:r>
              <a:rPr lang="hr-HR" sz="4400" b="1" dirty="0" smtClean="0">
                <a:latin typeface="Edwardian Script ITC" pitchFamily="66" charset="0"/>
              </a:rPr>
              <a:t>  </a:t>
            </a:r>
            <a:r>
              <a:rPr lang="hr-HR" sz="4400" b="1" dirty="0" err="1" smtClean="0">
                <a:latin typeface="Edwardian Script ITC" pitchFamily="66" charset="0"/>
              </a:rPr>
              <a:t>Herzegovina</a:t>
            </a:r>
            <a:r>
              <a:rPr lang="hr-HR" sz="4400" b="1" dirty="0" smtClean="0">
                <a:latin typeface="Edwardian Script ITC" pitchFamily="66" charset="0"/>
              </a:rPr>
              <a:t>.</a:t>
            </a:r>
            <a:endParaRPr lang="hr-HR" sz="4400" b="1" dirty="0">
              <a:latin typeface="Edwardian Script ITC" pitchFamily="66" charset="0"/>
            </a:endParaRPr>
          </a:p>
        </p:txBody>
      </p:sp>
      <p:pic>
        <p:nvPicPr>
          <p:cNvPr id="5" name="Rezervirano mjesto sadržaja 4" descr="3b9bd242-eb38-4858-81c0-da221a4448e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8596" y="1214422"/>
            <a:ext cx="3929090" cy="55164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800" b="1" dirty="0" smtClean="0">
                <a:latin typeface="Edwardian Script ITC" pitchFamily="66" charset="0"/>
              </a:rPr>
              <a:t>HER  DEATH</a:t>
            </a:r>
            <a:endParaRPr lang="hr-HR" sz="4800" b="1" dirty="0">
              <a:latin typeface="Edwardian Script ITC" pitchFamily="66" charset="0"/>
            </a:endParaRPr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r-HR" sz="4000" b="1" dirty="0" err="1" smtClean="0">
                <a:latin typeface="Edwardian Script ITC" pitchFamily="66" charset="0"/>
              </a:rPr>
              <a:t>She</a:t>
            </a:r>
            <a:r>
              <a:rPr lang="hr-HR" sz="4000" b="1" dirty="0">
                <a:latin typeface="Edwardian Script ITC" pitchFamily="66" charset="0"/>
              </a:rPr>
              <a:t> </a:t>
            </a:r>
            <a:r>
              <a:rPr lang="hr-HR" sz="4000" b="1" dirty="0" err="1" smtClean="0">
                <a:latin typeface="Edwardian Script ITC" pitchFamily="66" charset="0"/>
              </a:rPr>
              <a:t>died</a:t>
            </a:r>
            <a:r>
              <a:rPr lang="hr-HR" sz="4000" b="1" dirty="0" smtClean="0">
                <a:latin typeface="Edwardian Script ITC" pitchFamily="66" charset="0"/>
              </a:rPr>
              <a:t> </a:t>
            </a:r>
            <a:r>
              <a:rPr lang="hr-HR" sz="4000" b="1" dirty="0" err="1" smtClean="0">
                <a:latin typeface="Edwardian Script ITC" pitchFamily="66" charset="0"/>
              </a:rPr>
              <a:t>so</a:t>
            </a:r>
            <a:r>
              <a:rPr lang="hr-HR" sz="4000" b="1" dirty="0" smtClean="0">
                <a:latin typeface="Edwardian Script ITC" pitchFamily="66" charset="0"/>
              </a:rPr>
              <a:t> </a:t>
            </a:r>
            <a:r>
              <a:rPr lang="hr-HR" sz="4000" b="1" dirty="0" err="1" smtClean="0">
                <a:latin typeface="Edwardian Script ITC" pitchFamily="66" charset="0"/>
              </a:rPr>
              <a:t>what</a:t>
            </a:r>
            <a:r>
              <a:rPr lang="hr-HR" sz="4000" b="1" dirty="0" smtClean="0">
                <a:latin typeface="Edwardian Script ITC" pitchFamily="66" charset="0"/>
              </a:rPr>
              <a:t> is </a:t>
            </a:r>
            <a:r>
              <a:rPr lang="hr-HR" sz="4000" b="1" dirty="0" err="1" smtClean="0">
                <a:latin typeface="Edwardian Script ITC" pitchFamily="66" charset="0"/>
              </a:rPr>
              <a:t>its</a:t>
            </a:r>
            <a:r>
              <a:rPr lang="hr-HR" sz="4000" b="1" dirty="0" smtClean="0">
                <a:latin typeface="Edwardian Script ITC" pitchFamily="66" charset="0"/>
              </a:rPr>
              <a:t> </a:t>
            </a:r>
            <a:r>
              <a:rPr lang="hr-HR" sz="4000" b="1" dirty="0" err="1" smtClean="0">
                <a:latin typeface="Edwardian Script ITC" pitchFamily="66" charset="0"/>
              </a:rPr>
              <a:t>driver</a:t>
            </a:r>
            <a:r>
              <a:rPr lang="hr-HR" sz="4000" b="1" dirty="0" smtClean="0">
                <a:latin typeface="Edwardian Script ITC" pitchFamily="66" charset="0"/>
              </a:rPr>
              <a:t> </a:t>
            </a:r>
            <a:r>
              <a:rPr lang="hr-HR" sz="4000" b="1" dirty="0" err="1" smtClean="0">
                <a:latin typeface="Edwardian Script ITC" pitchFamily="66" charset="0"/>
              </a:rPr>
              <a:t>vehicle</a:t>
            </a:r>
            <a:r>
              <a:rPr lang="hr-HR" sz="4000" b="1" dirty="0" smtClean="0">
                <a:latin typeface="Edwardian Script ITC" pitchFamily="66" charset="0"/>
              </a:rPr>
              <a:t> </a:t>
            </a:r>
            <a:r>
              <a:rPr lang="hr-HR" sz="4000" b="1" dirty="0" err="1" smtClean="0">
                <a:latin typeface="Edwardian Script ITC" pitchFamily="66" charset="0"/>
              </a:rPr>
              <a:t>quickly</a:t>
            </a:r>
            <a:r>
              <a:rPr lang="hr-HR" sz="4000" b="1" dirty="0" smtClean="0">
                <a:latin typeface="Edwardian Script ITC" pitchFamily="66" charset="0"/>
              </a:rPr>
              <a:t> to </a:t>
            </a:r>
            <a:r>
              <a:rPr lang="hr-HR" sz="4000" b="1" dirty="0" err="1" smtClean="0">
                <a:latin typeface="Edwardian Script ITC" pitchFamily="66" charset="0"/>
              </a:rPr>
              <a:t>avoid</a:t>
            </a:r>
            <a:r>
              <a:rPr lang="hr-HR" sz="4000" b="1" dirty="0" smtClean="0">
                <a:latin typeface="Edwardian Script ITC" pitchFamily="66" charset="0"/>
              </a:rPr>
              <a:t> </a:t>
            </a:r>
            <a:r>
              <a:rPr lang="hr-HR" sz="4000" b="1" dirty="0" err="1" smtClean="0">
                <a:latin typeface="Edwardian Script ITC" pitchFamily="66" charset="0"/>
              </a:rPr>
              <a:t>the</a:t>
            </a:r>
            <a:r>
              <a:rPr lang="hr-HR" sz="4000" b="1" dirty="0" smtClean="0">
                <a:latin typeface="Edwardian Script ITC" pitchFamily="66" charset="0"/>
              </a:rPr>
              <a:t> </a:t>
            </a:r>
            <a:r>
              <a:rPr lang="hr-HR" sz="4000" b="1" dirty="0" err="1" smtClean="0">
                <a:latin typeface="Edwardian Script ITC" pitchFamily="66" charset="0"/>
              </a:rPr>
              <a:t>paparazzi</a:t>
            </a:r>
            <a:r>
              <a:rPr lang="hr-HR" sz="4000" b="1" dirty="0" smtClean="0">
                <a:latin typeface="Edwardian Script ITC" pitchFamily="66" charset="0"/>
              </a:rPr>
              <a:t> . </a:t>
            </a:r>
            <a:r>
              <a:rPr lang="hr-HR" sz="4000" b="1" dirty="0" err="1" smtClean="0">
                <a:latin typeface="Edwardian Script ITC" pitchFamily="66" charset="0"/>
              </a:rPr>
              <a:t>In</a:t>
            </a:r>
            <a:r>
              <a:rPr lang="hr-HR" sz="4000" b="1" dirty="0" smtClean="0">
                <a:latin typeface="Edwardian Script ITC" pitchFamily="66" charset="0"/>
              </a:rPr>
              <a:t> </a:t>
            </a:r>
            <a:r>
              <a:rPr lang="hr-HR" sz="4000" b="1" dirty="0" err="1" smtClean="0">
                <a:latin typeface="Edwardian Script ITC" pitchFamily="66" charset="0"/>
              </a:rPr>
              <a:t>the</a:t>
            </a:r>
            <a:r>
              <a:rPr lang="hr-HR" sz="4000" b="1" dirty="0" smtClean="0">
                <a:latin typeface="Edwardian Script ITC" pitchFamily="66" charset="0"/>
              </a:rPr>
              <a:t> </a:t>
            </a:r>
            <a:r>
              <a:rPr lang="hr-HR" sz="4000" b="1" dirty="0" err="1" smtClean="0">
                <a:latin typeface="Edwardian Script ITC" pitchFamily="66" charset="0"/>
              </a:rPr>
              <a:t>hospital</a:t>
            </a:r>
            <a:r>
              <a:rPr lang="hr-HR" sz="4000" b="1" dirty="0" smtClean="0">
                <a:latin typeface="Edwardian Script ITC" pitchFamily="66" charset="0"/>
              </a:rPr>
              <a:t> </a:t>
            </a:r>
            <a:r>
              <a:rPr lang="hr-HR" sz="4000" b="1" dirty="0" err="1" smtClean="0">
                <a:latin typeface="Edwardian Script ITC" pitchFamily="66" charset="0"/>
              </a:rPr>
              <a:t>was</a:t>
            </a:r>
            <a:r>
              <a:rPr lang="hr-HR" sz="4000" b="1" dirty="0" smtClean="0">
                <a:latin typeface="Edwardian Script ITC" pitchFamily="66" charset="0"/>
              </a:rPr>
              <a:t> </a:t>
            </a:r>
            <a:r>
              <a:rPr lang="hr-HR" sz="4000" b="1" dirty="0" err="1" smtClean="0">
                <a:latin typeface="Edwardian Script ITC" pitchFamily="66" charset="0"/>
              </a:rPr>
              <a:t>taken</a:t>
            </a:r>
            <a:r>
              <a:rPr lang="hr-HR" sz="4000" b="1" dirty="0" smtClean="0">
                <a:latin typeface="Edwardian Script ITC" pitchFamily="66" charset="0"/>
              </a:rPr>
              <a:t> </a:t>
            </a:r>
            <a:r>
              <a:rPr lang="hr-HR" sz="4000" b="1" dirty="0" err="1" smtClean="0">
                <a:latin typeface="Edwardian Script ITC" pitchFamily="66" charset="0"/>
              </a:rPr>
              <a:t>away</a:t>
            </a:r>
            <a:r>
              <a:rPr lang="hr-HR" sz="4000" b="1" dirty="0" smtClean="0">
                <a:latin typeface="Edwardian Script ITC" pitchFamily="66" charset="0"/>
              </a:rPr>
              <a:t> </a:t>
            </a:r>
            <a:r>
              <a:rPr lang="hr-HR" sz="4000" b="1" dirty="0" err="1" smtClean="0">
                <a:latin typeface="Edwardian Script ITC" pitchFamily="66" charset="0"/>
              </a:rPr>
              <a:t>only</a:t>
            </a:r>
            <a:r>
              <a:rPr lang="hr-HR" sz="4000" b="1" dirty="0" smtClean="0">
                <a:latin typeface="Edwardian Script ITC" pitchFamily="66" charset="0"/>
              </a:rPr>
              <a:t> at 4 </a:t>
            </a:r>
            <a:r>
              <a:rPr lang="hr-HR" sz="4000" b="1" dirty="0" err="1" smtClean="0">
                <a:latin typeface="Edwardian Script ITC" pitchFamily="66" charset="0"/>
              </a:rPr>
              <a:t>a.m</a:t>
            </a:r>
            <a:r>
              <a:rPr lang="hr-HR" sz="4000" b="1" dirty="0" smtClean="0">
                <a:latin typeface="Edwardian Script ITC" pitchFamily="66" charset="0"/>
              </a:rPr>
              <a:t>.</a:t>
            </a:r>
          </a:p>
          <a:p>
            <a:pPr algn="ctr">
              <a:buNone/>
            </a:pPr>
            <a:r>
              <a:rPr lang="hr-HR" sz="4000" b="1" dirty="0" err="1" smtClean="0">
                <a:latin typeface="Edwardian Script ITC" pitchFamily="66" charset="0"/>
              </a:rPr>
              <a:t>Doctors</a:t>
            </a:r>
            <a:r>
              <a:rPr lang="hr-HR" sz="4000" b="1" dirty="0" smtClean="0">
                <a:latin typeface="Edwardian Script ITC" pitchFamily="66" charset="0"/>
              </a:rPr>
              <a:t> </a:t>
            </a:r>
            <a:r>
              <a:rPr lang="hr-HR" sz="4000" b="1" dirty="0" err="1" smtClean="0">
                <a:latin typeface="Edwardian Script ITC" pitchFamily="66" charset="0"/>
              </a:rPr>
              <a:t>have</a:t>
            </a:r>
            <a:r>
              <a:rPr lang="hr-HR" sz="4000" b="1" dirty="0" smtClean="0">
                <a:latin typeface="Edwardian Script ITC" pitchFamily="66" charset="0"/>
              </a:rPr>
              <a:t> </a:t>
            </a:r>
            <a:r>
              <a:rPr lang="hr-HR" sz="4000" b="1" dirty="0" err="1" smtClean="0">
                <a:latin typeface="Edwardian Script ITC" pitchFamily="66" charset="0"/>
              </a:rPr>
              <a:t>determined</a:t>
            </a:r>
            <a:r>
              <a:rPr lang="hr-HR" sz="4000" b="1" dirty="0" smtClean="0">
                <a:latin typeface="Edwardian Script ITC" pitchFamily="66" charset="0"/>
              </a:rPr>
              <a:t> </a:t>
            </a:r>
            <a:r>
              <a:rPr lang="hr-HR" sz="4000" b="1" dirty="0" err="1" smtClean="0">
                <a:latin typeface="Edwardian Script ITC" pitchFamily="66" charset="0"/>
              </a:rPr>
              <a:t>that</a:t>
            </a:r>
            <a:r>
              <a:rPr lang="hr-HR" sz="4000" b="1" dirty="0" smtClean="0">
                <a:latin typeface="Edwardian Script ITC" pitchFamily="66" charset="0"/>
              </a:rPr>
              <a:t> Diana </a:t>
            </a:r>
            <a:r>
              <a:rPr lang="hr-HR" sz="4000" b="1" dirty="0" err="1" smtClean="0">
                <a:latin typeface="Edwardian Script ITC" pitchFamily="66" charset="0"/>
              </a:rPr>
              <a:t>died</a:t>
            </a:r>
            <a:r>
              <a:rPr lang="hr-HR" sz="4000" b="1" dirty="0" smtClean="0">
                <a:latin typeface="Edwardian Script ITC" pitchFamily="66" charset="0"/>
              </a:rPr>
              <a:t> </a:t>
            </a:r>
            <a:r>
              <a:rPr lang="hr-HR" sz="4000" b="1" dirty="0" err="1" smtClean="0">
                <a:latin typeface="Edwardian Script ITC" pitchFamily="66" charset="0"/>
              </a:rPr>
              <a:t>so</a:t>
            </a:r>
            <a:r>
              <a:rPr lang="hr-HR" sz="4000" b="1" dirty="0" smtClean="0">
                <a:latin typeface="Edwardian Script ITC" pitchFamily="66" charset="0"/>
              </a:rPr>
              <a:t> </a:t>
            </a:r>
            <a:r>
              <a:rPr lang="hr-HR" sz="4000" b="1" dirty="0" err="1" smtClean="0">
                <a:latin typeface="Edwardian Script ITC" pitchFamily="66" charset="0"/>
              </a:rPr>
              <a:t>that</a:t>
            </a:r>
            <a:r>
              <a:rPr lang="hr-HR" sz="4000" b="1" dirty="0" smtClean="0">
                <a:latin typeface="Edwardian Script ITC" pitchFamily="66" charset="0"/>
              </a:rPr>
              <a:t> </a:t>
            </a:r>
            <a:r>
              <a:rPr lang="hr-HR" sz="4000" b="1" dirty="0" err="1" smtClean="0">
                <a:latin typeface="Edwardian Script ITC" pitchFamily="66" charset="0"/>
              </a:rPr>
              <a:t>the</a:t>
            </a:r>
            <a:r>
              <a:rPr lang="hr-HR" sz="4000" b="1" dirty="0" smtClean="0">
                <a:latin typeface="Edwardian Script ITC" pitchFamily="66" charset="0"/>
              </a:rPr>
              <a:t> </a:t>
            </a:r>
            <a:r>
              <a:rPr lang="hr-HR" sz="4000" b="1" dirty="0" err="1" smtClean="0">
                <a:latin typeface="Edwardian Script ITC" pitchFamily="66" charset="0"/>
              </a:rPr>
              <a:t>driver</a:t>
            </a:r>
            <a:r>
              <a:rPr lang="hr-HR" sz="4000" b="1" dirty="0" smtClean="0">
                <a:latin typeface="Edwardian Script ITC" pitchFamily="66" charset="0"/>
              </a:rPr>
              <a:t> </a:t>
            </a:r>
            <a:r>
              <a:rPr lang="hr-HR" sz="4000" b="1" dirty="0" err="1" smtClean="0">
                <a:latin typeface="Edwardian Script ITC" pitchFamily="66" charset="0"/>
              </a:rPr>
              <a:t>was</a:t>
            </a:r>
            <a:r>
              <a:rPr lang="hr-HR" sz="4000" b="1" dirty="0" smtClean="0">
                <a:latin typeface="Edwardian Script ITC" pitchFamily="66" charset="0"/>
              </a:rPr>
              <a:t> </a:t>
            </a:r>
            <a:r>
              <a:rPr lang="hr-HR" sz="4000" b="1" dirty="0" err="1" smtClean="0">
                <a:latin typeface="Edwardian Script ITC" pitchFamily="66" charset="0"/>
              </a:rPr>
              <a:t>drunk</a:t>
            </a:r>
            <a:r>
              <a:rPr lang="hr-HR" sz="4000" b="1" dirty="0" smtClean="0">
                <a:latin typeface="Edwardian Script ITC" pitchFamily="66" charset="0"/>
              </a:rPr>
              <a:t> </a:t>
            </a:r>
            <a:r>
              <a:rPr lang="hr-HR" sz="4000" b="1" dirty="0" err="1" smtClean="0">
                <a:latin typeface="Edwardian Script ITC" pitchFamily="66" charset="0"/>
              </a:rPr>
              <a:t>and</a:t>
            </a:r>
            <a:r>
              <a:rPr lang="hr-HR" sz="4000" b="1" dirty="0" smtClean="0">
                <a:latin typeface="Edwardian Script ITC" pitchFamily="66" charset="0"/>
              </a:rPr>
              <a:t> </a:t>
            </a:r>
            <a:r>
              <a:rPr lang="hr-HR" sz="4000" b="1" dirty="0" err="1" smtClean="0">
                <a:latin typeface="Edwardian Script ITC" pitchFamily="66" charset="0"/>
              </a:rPr>
              <a:t>that</a:t>
            </a:r>
            <a:r>
              <a:rPr lang="hr-HR" sz="4000" b="1" dirty="0" smtClean="0">
                <a:latin typeface="Edwardian Script ITC" pitchFamily="66" charset="0"/>
              </a:rPr>
              <a:t> </a:t>
            </a:r>
            <a:r>
              <a:rPr lang="hr-HR" sz="4000" b="1" dirty="0" err="1" smtClean="0">
                <a:latin typeface="Edwardian Script ITC" pitchFamily="66" charset="0"/>
              </a:rPr>
              <a:t>Diana</a:t>
            </a:r>
            <a:r>
              <a:rPr lang="hr-HR" sz="4000" b="1" dirty="0" smtClean="0">
                <a:latin typeface="Edwardian Script ITC" pitchFamily="66" charset="0"/>
              </a:rPr>
              <a:t> </a:t>
            </a:r>
            <a:r>
              <a:rPr lang="hr-HR" sz="4000" b="1" dirty="0" err="1" smtClean="0">
                <a:latin typeface="Edwardian Script ITC" pitchFamily="66" charset="0"/>
              </a:rPr>
              <a:t>was</a:t>
            </a:r>
            <a:r>
              <a:rPr lang="hr-HR" sz="4000" b="1" dirty="0" smtClean="0">
                <a:latin typeface="Edwardian Script ITC" pitchFamily="66" charset="0"/>
              </a:rPr>
              <a:t> </a:t>
            </a:r>
            <a:r>
              <a:rPr lang="hr-HR" sz="4000" b="1" dirty="0" err="1" smtClean="0">
                <a:latin typeface="Edwardian Script ITC" pitchFamily="66" charset="0"/>
              </a:rPr>
              <a:t>the</a:t>
            </a:r>
            <a:r>
              <a:rPr lang="hr-HR" sz="4000" b="1" dirty="0" smtClean="0">
                <a:latin typeface="Edwardian Script ITC" pitchFamily="66" charset="0"/>
              </a:rPr>
              <a:t> </a:t>
            </a:r>
            <a:r>
              <a:rPr lang="hr-HR" sz="4000" b="1" dirty="0" err="1" smtClean="0">
                <a:latin typeface="Edwardian Script ITC" pitchFamily="66" charset="0"/>
              </a:rPr>
              <a:t>victim</a:t>
            </a:r>
            <a:r>
              <a:rPr lang="hr-HR" sz="4000" b="1" dirty="0" smtClean="0">
                <a:latin typeface="Edwardian Script ITC" pitchFamily="66" charset="0"/>
              </a:rPr>
              <a:t> </a:t>
            </a:r>
            <a:r>
              <a:rPr lang="hr-HR" sz="4000" b="1" dirty="0" err="1" smtClean="0">
                <a:latin typeface="Edwardian Script ITC" pitchFamily="66" charset="0"/>
              </a:rPr>
              <a:t>usually</a:t>
            </a:r>
            <a:r>
              <a:rPr lang="hr-HR" sz="4000" b="1" dirty="0" smtClean="0">
                <a:latin typeface="Edwardian Script ITC" pitchFamily="66" charset="0"/>
              </a:rPr>
              <a:t> </a:t>
            </a:r>
            <a:r>
              <a:rPr lang="hr-HR" sz="4000" b="1" dirty="0" err="1" smtClean="0">
                <a:latin typeface="Edwardian Script ITC" pitchFamily="66" charset="0"/>
              </a:rPr>
              <a:t>p</a:t>
            </a:r>
            <a:r>
              <a:rPr lang="hr-HR" sz="4000" b="1" dirty="0" err="1" smtClean="0">
                <a:latin typeface="Edwardian Script ITC" pitchFamily="66" charset="0"/>
              </a:rPr>
              <a:t>lanned</a:t>
            </a:r>
            <a:r>
              <a:rPr lang="hr-HR" sz="4000" b="1" dirty="0" smtClean="0">
                <a:latin typeface="Edwardian Script ITC" pitchFamily="66" charset="0"/>
              </a:rPr>
              <a:t> </a:t>
            </a:r>
            <a:r>
              <a:rPr lang="hr-HR" sz="4000" b="1" dirty="0" err="1" smtClean="0">
                <a:latin typeface="Edwardian Script ITC" pitchFamily="66" charset="0"/>
              </a:rPr>
              <a:t>accident</a:t>
            </a:r>
            <a:r>
              <a:rPr lang="hr-HR" sz="4000" b="1" dirty="0">
                <a:latin typeface="Edwardian Script ITC" pitchFamily="66" charset="0"/>
              </a:rPr>
              <a:t>.</a:t>
            </a:r>
            <a:endParaRPr lang="hr-HR" sz="4000" b="1" dirty="0" smtClean="0">
              <a:latin typeface="Edwardian Script ITC" pitchFamily="66" charset="0"/>
            </a:endParaRPr>
          </a:p>
          <a:p>
            <a:pPr>
              <a:buNone/>
            </a:pPr>
            <a:endParaRPr lang="hr-HR" sz="3600" b="1" dirty="0">
              <a:latin typeface="Edwardian Script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                        </a:t>
            </a:r>
            <a:r>
              <a:rPr lang="hr-HR" sz="5400" b="1" dirty="0" err="1" smtClean="0">
                <a:latin typeface="Edwardian Script ITC" pitchFamily="66" charset="0"/>
              </a:rPr>
              <a:t>Thanks</a:t>
            </a:r>
            <a:r>
              <a:rPr lang="hr-HR" sz="5400" b="1" dirty="0" smtClean="0">
                <a:latin typeface="Edwardian Script ITC" pitchFamily="66" charset="0"/>
              </a:rPr>
              <a:t> for </a:t>
            </a:r>
            <a:r>
              <a:rPr lang="hr-HR" sz="5400" b="1" dirty="0" err="1" smtClean="0">
                <a:latin typeface="Edwardian Script ITC" pitchFamily="66" charset="0"/>
              </a:rPr>
              <a:t>watching</a:t>
            </a:r>
            <a:r>
              <a:rPr lang="hr-HR" sz="5400" b="1" dirty="0" smtClean="0">
                <a:latin typeface="Edwardian Script ITC" pitchFamily="66" charset="0"/>
              </a:rPr>
              <a:t>!!!</a:t>
            </a:r>
          </a:p>
          <a:p>
            <a:pPr>
              <a:buNone/>
            </a:pPr>
            <a:r>
              <a:rPr lang="hr-HR" sz="5400" b="1" dirty="0" smtClean="0">
                <a:latin typeface="Edwardian Script ITC" pitchFamily="66" charset="0"/>
              </a:rPr>
              <a:t>                     I </a:t>
            </a:r>
            <a:r>
              <a:rPr lang="hr-HR" sz="5400" b="1" dirty="0" err="1" smtClean="0">
                <a:latin typeface="Edwardian Script ITC" pitchFamily="66" charset="0"/>
              </a:rPr>
              <a:t>hope</a:t>
            </a:r>
            <a:r>
              <a:rPr lang="hr-HR" sz="5400" b="1" dirty="0" smtClean="0">
                <a:latin typeface="Edwardian Script ITC" pitchFamily="66" charset="0"/>
              </a:rPr>
              <a:t> </a:t>
            </a:r>
            <a:r>
              <a:rPr lang="hr-HR" sz="5400" b="1" dirty="0" err="1" smtClean="0">
                <a:latin typeface="Edwardian Script ITC" pitchFamily="66" charset="0"/>
              </a:rPr>
              <a:t>you</a:t>
            </a:r>
            <a:r>
              <a:rPr lang="hr-HR" sz="5400" b="1" dirty="0" smtClean="0">
                <a:latin typeface="Edwardian Script ITC" pitchFamily="66" charset="0"/>
              </a:rPr>
              <a:t> </a:t>
            </a:r>
            <a:r>
              <a:rPr lang="hr-HR" sz="5400" b="1" dirty="0" err="1" smtClean="0">
                <a:latin typeface="Edwardian Script ITC" pitchFamily="66" charset="0"/>
              </a:rPr>
              <a:t>enjoyed</a:t>
            </a:r>
            <a:r>
              <a:rPr lang="hr-HR" sz="5400" b="1" dirty="0" smtClean="0">
                <a:latin typeface="Edwardian Script ITC" pitchFamily="66" charset="0"/>
              </a:rPr>
              <a:t>.</a:t>
            </a:r>
            <a:endParaRPr lang="hr-HR" sz="5400" b="1" dirty="0">
              <a:latin typeface="Edwardian Script ITC" pitchFamily="66" charset="0"/>
            </a:endParaRPr>
          </a:p>
          <a:p>
            <a:pPr>
              <a:buNone/>
            </a:pPr>
            <a:r>
              <a:rPr lang="hr-HR" sz="5400" b="1" dirty="0" smtClean="0">
                <a:latin typeface="Edwardian Script ITC" pitchFamily="66" charset="0"/>
              </a:rPr>
              <a:t>                           </a:t>
            </a:r>
            <a:r>
              <a:rPr lang="hr-HR" sz="5400" b="1" dirty="0" err="1" smtClean="0">
                <a:latin typeface="Edwardian Script ITC" pitchFamily="66" charset="0"/>
              </a:rPr>
              <a:t>by</a:t>
            </a:r>
            <a:r>
              <a:rPr lang="hr-HR" sz="5400" b="1" dirty="0" smtClean="0">
                <a:latin typeface="Edwardian Script ITC" pitchFamily="66" charset="0"/>
              </a:rPr>
              <a:t>:Ema</a:t>
            </a:r>
            <a:endParaRPr lang="hr-HR" b="1" dirty="0">
              <a:latin typeface="Edwardian Script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196</Words>
  <Application>Microsoft Office PowerPoint</Application>
  <PresentationFormat>Prikaz na zaslonu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Office tema</vt:lpstr>
      <vt:lpstr>Princess Diana Spencer</vt:lpstr>
      <vt:lpstr>ABOUT</vt:lpstr>
      <vt:lpstr>Slajd 3</vt:lpstr>
      <vt:lpstr>HER   MARRIAGE</vt:lpstr>
      <vt:lpstr>MORE..</vt:lpstr>
      <vt:lpstr>HER  DEATH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Princess Diana Spencer</dc:title>
  <dc:creator>Rajković</dc:creator>
  <cp:lastModifiedBy>Rajković</cp:lastModifiedBy>
  <cp:revision>9</cp:revision>
  <dcterms:created xsi:type="dcterms:W3CDTF">2017-03-15T13:07:01Z</dcterms:created>
  <dcterms:modified xsi:type="dcterms:W3CDTF">2017-03-15T20:18:22Z</dcterms:modified>
</cp:coreProperties>
</file>